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5" r:id="rId2"/>
    <p:sldId id="320" r:id="rId3"/>
    <p:sldId id="347"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E7F2"/>
    <a:srgbClr val="B5E274"/>
    <a:srgbClr val="79D015"/>
    <a:srgbClr val="009B47"/>
    <a:srgbClr val="F0A622"/>
    <a:srgbClr val="FF7C80"/>
    <a:srgbClr val="99EDF2"/>
    <a:srgbClr val="76D97A"/>
    <a:srgbClr val="00BD32"/>
    <a:srgbClr val="CE1D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34" autoAdjust="0"/>
    <p:restoredTop sz="86447"/>
  </p:normalViewPr>
  <p:slideViewPr>
    <p:cSldViewPr snapToGrid="0" snapToObjects="1">
      <p:cViewPr varScale="1">
        <p:scale>
          <a:sx n="112" d="100"/>
          <a:sy n="112" d="100"/>
        </p:scale>
        <p:origin x="504" y="184"/>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9/10/22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23492760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9/10/22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9/10/22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9/10/22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9/10/22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880808" y="2596291"/>
            <a:ext cx="9247166" cy="646331"/>
          </a:xfrm>
          <a:prstGeom prst="rect">
            <a:avLst/>
          </a:prstGeom>
          <a:noFill/>
        </p:spPr>
        <p:txBody>
          <a:bodyPr wrap="square" rtlCol="0">
            <a:spAutoFit/>
          </a:bodyPr>
          <a:lstStyle/>
          <a:p>
            <a:r>
              <a:rPr lang="fr" sz="3600" dirty="0">
                <a:latin typeface="Century Gothic" panose="020B0502020202020204" pitchFamily="34" charset="0"/>
              </a:rPr>
              <a:t>Remarques sur l'utilisation de ce modèle</a:t>
            </a:r>
          </a:p>
        </p:txBody>
      </p:sp>
      <p:sp>
        <p:nvSpPr>
          <p:cNvPr id="3" name="TextBox 2">
            <a:extLst>
              <a:ext uri="{FF2B5EF4-FFF2-40B4-BE49-F238E27FC236}">
                <a16:creationId xmlns:a16="http://schemas.microsoft.com/office/drawing/2014/main" id="{8D229698-1152-43F9-BE56-3EBDC68FD012}"/>
              </a:ext>
            </a:extLst>
          </p:cNvPr>
          <p:cNvSpPr txBox="1"/>
          <p:nvPr/>
        </p:nvSpPr>
        <p:spPr>
          <a:xfrm>
            <a:off x="880808" y="3526114"/>
            <a:ext cx="6950213" cy="1400383"/>
          </a:xfrm>
          <a:prstGeom prst="rect">
            <a:avLst/>
          </a:prstGeom>
          <a:noFill/>
        </p:spPr>
        <p:txBody>
          <a:bodyPr wrap="square" rtlCol="0">
            <a:spAutoFit/>
          </a:bodyPr>
          <a:lstStyle/>
          <a:p>
            <a:pPr>
              <a:spcAft>
                <a:spcPts val="600"/>
              </a:spcAft>
            </a:pPr>
            <a:r>
              <a:rPr lang="fr" sz="1600" dirty="0">
                <a:latin typeface="Century Gothic" panose="020B0502020202020204" pitchFamily="34" charset="0"/>
              </a:rPr>
              <a:t>Entrez Objectifs et buts dans la zone du graphique. </a:t>
            </a:r>
          </a:p>
          <a:p>
            <a:endParaRPr lang="en-US" sz="1600" dirty="0">
              <a:latin typeface="Century Gothic" panose="020B0502020202020204" pitchFamily="34" charset="0"/>
            </a:endParaRPr>
          </a:p>
          <a:p>
            <a:pPr>
              <a:spcAft>
                <a:spcPts val="600"/>
              </a:spcAft>
            </a:pPr>
            <a:r>
              <a:rPr lang="fr" sz="1600" dirty="0">
                <a:latin typeface="Century Gothic" panose="020B0502020202020204" pitchFamily="34" charset="0"/>
              </a:rPr>
              <a:t>Ajustez les barres pour chaque tâche afin de représenter la durée.  Ajoutez des dates de jalon et des informations supplémentaires dans chaque barre ou dans la zone du graphique. Résumez les résultats dans la ligne du bas.</a:t>
            </a: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3" name="TextBox 32">
            <a:extLst>
              <a:ext uri="{FF2B5EF4-FFF2-40B4-BE49-F238E27FC236}">
                <a16:creationId xmlns:a16="http://schemas.microsoft.com/office/drawing/2014/main" id="{143A449B-AAB7-994A-92CE-8F48E2CA7DF6}"/>
              </a:ext>
            </a:extLst>
          </p:cNvPr>
          <p:cNvSpPr txBox="1"/>
          <p:nvPr/>
        </p:nvSpPr>
        <p:spPr>
          <a:xfrm>
            <a:off x="409776" y="353237"/>
            <a:ext cx="7309961" cy="461665"/>
          </a:xfrm>
          <a:prstGeom prst="rect">
            <a:avLst/>
          </a:prstGeom>
          <a:noFill/>
        </p:spPr>
        <p:txBody>
          <a:bodyPr wrap="square" rtlCol="0">
            <a:spAutoFit/>
          </a:bodyPr>
          <a:lstStyle/>
          <a:p>
            <a:r>
              <a:rPr lang="fr" sz="2400" b="1" dirty="0">
                <a:solidFill>
                  <a:schemeClr val="tx1">
                    <a:lumMod val="65000"/>
                    <a:lumOff val="35000"/>
                  </a:schemeClr>
                </a:solidFill>
                <a:latin typeface="Century Gothic" panose="020B0502020202020204" pitchFamily="34" charset="0"/>
              </a:rPr>
              <a:t>MODÈLE DE DIAGRAMME DE GANTT TRIMESTRIEL</a:t>
            </a:r>
          </a:p>
        </p:txBody>
      </p:sp>
    </p:spTree>
    <p:extLst>
      <p:ext uri="{BB962C8B-B14F-4D97-AF65-F5344CB8AC3E}">
        <p14:creationId xmlns:p14="http://schemas.microsoft.com/office/powerpoint/2010/main" val="2426914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7007574" cy="369332"/>
          </a:xfrm>
          <a:prstGeom prst="rect">
            <a:avLst/>
          </a:prstGeom>
          <a:noFill/>
        </p:spPr>
        <p:txBody>
          <a:bodyPr wrap="square" rtlCol="0">
            <a:spAutoFit/>
          </a:bodyPr>
          <a:lstStyle/>
          <a:p>
            <a:pPr algn="r"/>
            <a:r>
              <a:rPr lang="fr" dirty="0">
                <a:solidFill>
                  <a:schemeClr val="bg1"/>
                </a:solidFill>
                <a:latin typeface="Century Gothic" panose="020B0502020202020204" pitchFamily="34" charset="0"/>
              </a:rPr>
              <a:t>MODÈLE DE DIAGRAMME DE GANTT TRIMESTRIEL</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3781917108"/>
              </p:ext>
            </p:extLst>
          </p:nvPr>
        </p:nvGraphicFramePr>
        <p:xfrm>
          <a:off x="327120" y="524509"/>
          <a:ext cx="11480500" cy="5738505"/>
        </p:xfrm>
        <a:graphic>
          <a:graphicData uri="http://schemas.openxmlformats.org/drawingml/2006/table">
            <a:tbl>
              <a:tblPr firstRow="1" bandRow="1">
                <a:tableStyleId>{5C22544A-7EE6-4342-B048-85BDC9FD1C3A}</a:tableStyleId>
              </a:tblPr>
              <a:tblGrid>
                <a:gridCol w="3877132">
                  <a:extLst>
                    <a:ext uri="{9D8B030D-6E8A-4147-A177-3AD203B41FA5}">
                      <a16:colId xmlns:a16="http://schemas.microsoft.com/office/drawing/2014/main" val="602210714"/>
                    </a:ext>
                  </a:extLst>
                </a:gridCol>
                <a:gridCol w="633614">
                  <a:extLst>
                    <a:ext uri="{9D8B030D-6E8A-4147-A177-3AD203B41FA5}">
                      <a16:colId xmlns:a16="http://schemas.microsoft.com/office/drawing/2014/main" val="745651107"/>
                    </a:ext>
                  </a:extLst>
                </a:gridCol>
                <a:gridCol w="633614">
                  <a:extLst>
                    <a:ext uri="{9D8B030D-6E8A-4147-A177-3AD203B41FA5}">
                      <a16:colId xmlns:a16="http://schemas.microsoft.com/office/drawing/2014/main" val="3839570682"/>
                    </a:ext>
                  </a:extLst>
                </a:gridCol>
                <a:gridCol w="633614">
                  <a:extLst>
                    <a:ext uri="{9D8B030D-6E8A-4147-A177-3AD203B41FA5}">
                      <a16:colId xmlns:a16="http://schemas.microsoft.com/office/drawing/2014/main" val="3893106002"/>
                    </a:ext>
                  </a:extLst>
                </a:gridCol>
                <a:gridCol w="633614">
                  <a:extLst>
                    <a:ext uri="{9D8B030D-6E8A-4147-A177-3AD203B41FA5}">
                      <a16:colId xmlns:a16="http://schemas.microsoft.com/office/drawing/2014/main" val="1453603295"/>
                    </a:ext>
                  </a:extLst>
                </a:gridCol>
                <a:gridCol w="633614">
                  <a:extLst>
                    <a:ext uri="{9D8B030D-6E8A-4147-A177-3AD203B41FA5}">
                      <a16:colId xmlns:a16="http://schemas.microsoft.com/office/drawing/2014/main" val="3405603126"/>
                    </a:ext>
                  </a:extLst>
                </a:gridCol>
                <a:gridCol w="633614">
                  <a:extLst>
                    <a:ext uri="{9D8B030D-6E8A-4147-A177-3AD203B41FA5}">
                      <a16:colId xmlns:a16="http://schemas.microsoft.com/office/drawing/2014/main" val="4188645958"/>
                    </a:ext>
                  </a:extLst>
                </a:gridCol>
                <a:gridCol w="633614">
                  <a:extLst>
                    <a:ext uri="{9D8B030D-6E8A-4147-A177-3AD203B41FA5}">
                      <a16:colId xmlns:a16="http://schemas.microsoft.com/office/drawing/2014/main" val="370284219"/>
                    </a:ext>
                  </a:extLst>
                </a:gridCol>
                <a:gridCol w="633614">
                  <a:extLst>
                    <a:ext uri="{9D8B030D-6E8A-4147-A177-3AD203B41FA5}">
                      <a16:colId xmlns:a16="http://schemas.microsoft.com/office/drawing/2014/main" val="2570255189"/>
                    </a:ext>
                  </a:extLst>
                </a:gridCol>
                <a:gridCol w="633614">
                  <a:extLst>
                    <a:ext uri="{9D8B030D-6E8A-4147-A177-3AD203B41FA5}">
                      <a16:colId xmlns:a16="http://schemas.microsoft.com/office/drawing/2014/main" val="4253557748"/>
                    </a:ext>
                  </a:extLst>
                </a:gridCol>
                <a:gridCol w="633614">
                  <a:extLst>
                    <a:ext uri="{9D8B030D-6E8A-4147-A177-3AD203B41FA5}">
                      <a16:colId xmlns:a16="http://schemas.microsoft.com/office/drawing/2014/main" val="732807866"/>
                    </a:ext>
                  </a:extLst>
                </a:gridCol>
                <a:gridCol w="633614">
                  <a:extLst>
                    <a:ext uri="{9D8B030D-6E8A-4147-A177-3AD203B41FA5}">
                      <a16:colId xmlns:a16="http://schemas.microsoft.com/office/drawing/2014/main" val="1262655051"/>
                    </a:ext>
                  </a:extLst>
                </a:gridCol>
                <a:gridCol w="633614">
                  <a:extLst>
                    <a:ext uri="{9D8B030D-6E8A-4147-A177-3AD203B41FA5}">
                      <a16:colId xmlns:a16="http://schemas.microsoft.com/office/drawing/2014/main" val="2519593283"/>
                    </a:ext>
                  </a:extLst>
                </a:gridCol>
              </a:tblGrid>
              <a:tr h="228783">
                <a:tc>
                  <a:txBody>
                    <a:bodyPr/>
                    <a:lstStyle/>
                    <a:p>
                      <a:endParaRPr lang="en-US" sz="900" dirty="0">
                        <a:solidFill>
                          <a:schemeClr val="tx1"/>
                        </a:solidFill>
                        <a:latin typeface="Century Gothic" panose="020B0502020202020204" pitchFamily="34" charset="0"/>
                      </a:endParaRP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algn="ctr">
                        <a:lnSpc>
                          <a:spcPct val="100000"/>
                        </a:lnSpc>
                      </a:pPr>
                      <a:r>
                        <a:rPr lang="fr" sz="1200" b="0" dirty="0">
                          <a:solidFill>
                            <a:schemeClr val="tx1"/>
                          </a:solidFill>
                          <a:latin typeface="Century Gothic" panose="020B0502020202020204" pitchFamily="34" charset="0"/>
                        </a:rPr>
                        <a:t>T1</a:t>
                      </a:r>
                    </a:p>
                  </a:txBody>
                  <a:tcPr marL="0" marR="0" marT="0" marB="0" anchor="ctr">
                    <a:lnL w="635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gridSpan="3">
                  <a:txBody>
                    <a:bodyPr/>
                    <a:lstStyle/>
                    <a:p>
                      <a:pPr algn="ctr">
                        <a:lnSpc>
                          <a:spcPct val="100000"/>
                        </a:lnSpc>
                      </a:pPr>
                      <a:r>
                        <a:rPr lang="fr" sz="1200" b="0" dirty="0">
                          <a:solidFill>
                            <a:schemeClr val="tx1"/>
                          </a:solidFill>
                          <a:latin typeface="Century Gothic" panose="020B0502020202020204" pitchFamily="34" charset="0"/>
                        </a:rPr>
                        <a:t>T2</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gridSpan="3">
                  <a:txBody>
                    <a:bodyPr/>
                    <a:lstStyle/>
                    <a:p>
                      <a:pPr algn="ctr">
                        <a:lnSpc>
                          <a:spcPct val="100000"/>
                        </a:lnSpc>
                      </a:pPr>
                      <a:r>
                        <a:rPr lang="fr" sz="1200" b="0" dirty="0">
                          <a:solidFill>
                            <a:schemeClr val="tx1"/>
                          </a:solidFill>
                          <a:latin typeface="Century Gothic" panose="020B0502020202020204" pitchFamily="34" charset="0"/>
                        </a:rPr>
                        <a:t>T3</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gridSpan="3">
                  <a:txBody>
                    <a:bodyPr/>
                    <a:lstStyle/>
                    <a:p>
                      <a:pPr algn="ctr">
                        <a:lnSpc>
                          <a:spcPct val="100000"/>
                        </a:lnSpc>
                      </a:pPr>
                      <a:r>
                        <a:rPr lang="fr" sz="1200" b="0" dirty="0">
                          <a:solidFill>
                            <a:schemeClr val="tx1"/>
                          </a:solidFill>
                          <a:latin typeface="Century Gothic" panose="020B0502020202020204" pitchFamily="34" charset="0"/>
                        </a:rPr>
                        <a:t>T4</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1426183525"/>
                  </a:ext>
                </a:extLst>
              </a:tr>
              <a:tr h="228783">
                <a:tc>
                  <a:txBody>
                    <a:bodyPr/>
                    <a:lstStyle/>
                    <a:p>
                      <a:r>
                        <a:rPr lang="fr" sz="900" b="1" dirty="0">
                          <a:solidFill>
                            <a:schemeClr val="tx1"/>
                          </a:solidFill>
                          <a:latin typeface="Century Gothic" panose="020B0502020202020204" pitchFamily="34" charset="0"/>
                        </a:rPr>
                        <a:t>OBJECTIFS + BUTS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r>
                        <a:rPr lang="fr" sz="900" b="1" dirty="0">
                          <a:solidFill>
                            <a:schemeClr val="tx1"/>
                          </a:solidFill>
                          <a:latin typeface="Century Gothic" panose="020B0502020202020204" pitchFamily="34" charset="0"/>
                        </a:rPr>
                        <a:t>JAN</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fr" sz="900" b="1" dirty="0">
                          <a:solidFill>
                            <a:schemeClr val="tx1"/>
                          </a:solidFill>
                          <a:latin typeface="Century Gothic" panose="020B0502020202020204" pitchFamily="34" charset="0"/>
                        </a:rPr>
                        <a:t>Fév</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fr" sz="900" b="1" dirty="0">
                          <a:solidFill>
                            <a:schemeClr val="tx1"/>
                          </a:solidFill>
                          <a:latin typeface="Century Gothic" panose="020B0502020202020204" pitchFamily="34" charset="0"/>
                        </a:rPr>
                        <a:t>MAR (en anglais)</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fr" sz="900" b="1" dirty="0">
                          <a:solidFill>
                            <a:schemeClr val="tx1"/>
                          </a:solidFill>
                          <a:latin typeface="Century Gothic" panose="020B0502020202020204" pitchFamily="34" charset="0"/>
                        </a:rPr>
                        <a:t>Avr</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fr" sz="900" b="1" dirty="0">
                          <a:solidFill>
                            <a:schemeClr val="tx1"/>
                          </a:solidFill>
                          <a:latin typeface="Century Gothic" panose="020B0502020202020204" pitchFamily="34" charset="0"/>
                        </a:rPr>
                        <a:t>Mai</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fr" sz="900" b="1" dirty="0">
                          <a:solidFill>
                            <a:schemeClr val="tx1"/>
                          </a:solidFill>
                          <a:latin typeface="Century Gothic" panose="020B0502020202020204" pitchFamily="34" charset="0"/>
                        </a:rPr>
                        <a:t>JUN (en anglais seulement</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fr" sz="900" b="1" dirty="0">
                          <a:solidFill>
                            <a:schemeClr val="tx1"/>
                          </a:solidFill>
                          <a:latin typeface="Century Gothic" panose="020B0502020202020204" pitchFamily="34" charset="0"/>
                        </a:rPr>
                        <a:t>Juil</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fr" sz="900" b="1" dirty="0">
                          <a:solidFill>
                            <a:schemeClr val="tx1"/>
                          </a:solidFill>
                          <a:latin typeface="Century Gothic" panose="020B0502020202020204" pitchFamily="34" charset="0"/>
                        </a:rPr>
                        <a:t>Août</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fr" sz="900" b="1" dirty="0">
                          <a:solidFill>
                            <a:schemeClr val="tx1"/>
                          </a:solidFill>
                          <a:latin typeface="Century Gothic" panose="020B0502020202020204" pitchFamily="34" charset="0"/>
                        </a:rPr>
                        <a:t>Le</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fr" sz="900" b="1" dirty="0">
                          <a:solidFill>
                            <a:schemeClr val="tx1"/>
                          </a:solidFill>
                          <a:latin typeface="Century Gothic" panose="020B0502020202020204" pitchFamily="34" charset="0"/>
                        </a:rPr>
                        <a:t>Opo</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fr" sz="900" b="1" dirty="0">
                          <a:solidFill>
                            <a:schemeClr val="tx1"/>
                          </a:solidFill>
                          <a:latin typeface="Century Gothic" panose="020B0502020202020204" pitchFamily="34" charset="0"/>
                        </a:rPr>
                        <a:t>NOV</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fr" sz="900" b="1" dirty="0">
                          <a:solidFill>
                            <a:schemeClr val="tx1"/>
                          </a:solidFill>
                          <a:latin typeface="Century Gothic" panose="020B0502020202020204" pitchFamily="34" charset="0"/>
                        </a:rPr>
                        <a:t>Dec</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619611726"/>
                  </a:ext>
                </a:extLst>
              </a:tr>
              <a:tr h="453010">
                <a:tc>
                  <a:txBody>
                    <a:bodyPr/>
                    <a:lstStyle/>
                    <a:p>
                      <a:pPr>
                        <a:lnSpc>
                          <a:spcPct val="100000"/>
                        </a:lnSpc>
                      </a:pPr>
                      <a:r>
                        <a:rPr lang="fr" sz="1000" dirty="0">
                          <a:solidFill>
                            <a:schemeClr val="tx1"/>
                          </a:solidFill>
                          <a:latin typeface="Century Gothic" panose="020B0502020202020204" pitchFamily="34" charset="0"/>
                        </a:rPr>
                        <a:t>Objectif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2965858687"/>
                  </a:ext>
                </a:extLst>
              </a:tr>
              <a:tr h="453010">
                <a:tc>
                  <a:txBody>
                    <a:bodyPr/>
                    <a:lstStyle/>
                    <a:p>
                      <a:pPr>
                        <a:lnSpc>
                          <a:spcPct val="100000"/>
                        </a:lnSpc>
                      </a:pPr>
                      <a:r>
                        <a:rPr lang="fr" sz="1000" dirty="0">
                          <a:solidFill>
                            <a:schemeClr val="tx1"/>
                          </a:solidFill>
                          <a:latin typeface="Century Gothic" panose="020B0502020202020204" pitchFamily="34" charset="0"/>
                        </a:rPr>
                        <a:t>Objectif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4200816345"/>
                  </a:ext>
                </a:extLst>
              </a:tr>
              <a:tr h="453010">
                <a:tc>
                  <a:txBody>
                    <a:bodyPr/>
                    <a:lstStyle/>
                    <a:p>
                      <a:pPr>
                        <a:lnSpc>
                          <a:spcPct val="100000"/>
                        </a:lnSpc>
                      </a:pPr>
                      <a:r>
                        <a:rPr lang="fr" sz="1000" dirty="0">
                          <a:solidFill>
                            <a:schemeClr val="tx1"/>
                          </a:solidFill>
                          <a:latin typeface="Century Gothic" panose="020B0502020202020204" pitchFamily="34" charset="0"/>
                        </a:rPr>
                        <a:t>Objectif n°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992502013"/>
                  </a:ext>
                </a:extLst>
              </a:tr>
              <a:tr h="453010">
                <a:tc>
                  <a:txBody>
                    <a:bodyPr/>
                    <a:lstStyle/>
                    <a:p>
                      <a:pPr>
                        <a:lnSpc>
                          <a:spcPct val="100000"/>
                        </a:lnSpc>
                      </a:pPr>
                      <a:r>
                        <a:rPr lang="fr" sz="1000" dirty="0">
                          <a:solidFill>
                            <a:schemeClr val="tx1"/>
                          </a:solidFill>
                          <a:latin typeface="Century Gothic" panose="020B0502020202020204" pitchFamily="34" charset="0"/>
                        </a:rPr>
                        <a:t>Objectif n°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699537522"/>
                  </a:ext>
                </a:extLst>
              </a:tr>
              <a:tr h="453010">
                <a:tc>
                  <a:txBody>
                    <a:bodyPr/>
                    <a:lstStyle/>
                    <a:p>
                      <a:pPr>
                        <a:lnSpc>
                          <a:spcPct val="100000"/>
                        </a:lnSpc>
                      </a:pPr>
                      <a:r>
                        <a:rPr lang="fr" sz="1000" dirty="0">
                          <a:solidFill>
                            <a:schemeClr val="tx1"/>
                          </a:solidFill>
                          <a:latin typeface="Century Gothic" panose="020B0502020202020204" pitchFamily="34" charset="0"/>
                        </a:rPr>
                        <a:t>Objectif n°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3119141191"/>
                  </a:ext>
                </a:extLst>
              </a:tr>
              <a:tr h="453010">
                <a:tc>
                  <a:txBody>
                    <a:bodyPr/>
                    <a:lstStyle/>
                    <a:p>
                      <a:pPr>
                        <a:lnSpc>
                          <a:spcPct val="100000"/>
                        </a:lnSpc>
                      </a:pPr>
                      <a:r>
                        <a:rPr lang="fr" sz="1000" dirty="0">
                          <a:solidFill>
                            <a:schemeClr val="tx1"/>
                          </a:solidFill>
                          <a:latin typeface="Century Gothic" panose="020B0502020202020204" pitchFamily="34" charset="0"/>
                        </a:rPr>
                        <a:t>Objectif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911561401"/>
                  </a:ext>
                </a:extLst>
              </a:tr>
              <a:tr h="453010">
                <a:tc>
                  <a:txBody>
                    <a:bodyPr/>
                    <a:lstStyle/>
                    <a:p>
                      <a:pPr>
                        <a:lnSpc>
                          <a:spcPct val="100000"/>
                        </a:lnSpc>
                      </a:pPr>
                      <a:r>
                        <a:rPr lang="fr" sz="1000" dirty="0">
                          <a:solidFill>
                            <a:schemeClr val="tx1"/>
                          </a:solidFill>
                          <a:latin typeface="Century Gothic" panose="020B0502020202020204" pitchFamily="34" charset="0"/>
                        </a:rPr>
                        <a:t>Objectif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4294209273"/>
                  </a:ext>
                </a:extLst>
              </a:tr>
              <a:tr h="453010">
                <a:tc>
                  <a:txBody>
                    <a:bodyPr/>
                    <a:lstStyle/>
                    <a:p>
                      <a:pPr>
                        <a:lnSpc>
                          <a:spcPct val="100000"/>
                        </a:lnSpc>
                      </a:pPr>
                      <a:r>
                        <a:rPr lang="fr" sz="1000" dirty="0">
                          <a:solidFill>
                            <a:schemeClr val="tx1"/>
                          </a:solidFill>
                          <a:latin typeface="Century Gothic" panose="020B0502020202020204" pitchFamily="34" charset="0"/>
                        </a:rPr>
                        <a:t>Objectif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2390668724"/>
                  </a:ext>
                </a:extLst>
              </a:tr>
              <a:tr h="453010">
                <a:tc>
                  <a:txBody>
                    <a:bodyPr/>
                    <a:lstStyle/>
                    <a:p>
                      <a:pPr>
                        <a:lnSpc>
                          <a:spcPct val="100000"/>
                        </a:lnSpc>
                      </a:pPr>
                      <a:r>
                        <a:rPr lang="fr" sz="1000" dirty="0">
                          <a:solidFill>
                            <a:schemeClr val="tx1"/>
                          </a:solidFill>
                          <a:latin typeface="Century Gothic" panose="020B0502020202020204" pitchFamily="34" charset="0"/>
                        </a:rPr>
                        <a:t>Objectif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1699392616"/>
                  </a:ext>
                </a:extLst>
              </a:tr>
              <a:tr h="453010">
                <a:tc>
                  <a:txBody>
                    <a:bodyPr/>
                    <a:lstStyle/>
                    <a:p>
                      <a:pPr>
                        <a:lnSpc>
                          <a:spcPct val="100000"/>
                        </a:lnSpc>
                      </a:pPr>
                      <a:r>
                        <a:rPr lang="fr" sz="1000" dirty="0">
                          <a:solidFill>
                            <a:schemeClr val="tx1"/>
                          </a:solidFill>
                          <a:latin typeface="Century Gothic" panose="020B0502020202020204" pitchFamily="34" charset="0"/>
                        </a:rPr>
                        <a:t>Objectif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4102260576"/>
                  </a:ext>
                </a:extLst>
              </a:tr>
              <a:tr h="750839">
                <a:tc>
                  <a:txBody>
                    <a:bodyPr/>
                    <a:lstStyle/>
                    <a:p>
                      <a:pPr>
                        <a:lnSpc>
                          <a:spcPct val="100000"/>
                        </a:lnSpc>
                      </a:pPr>
                      <a:r>
                        <a:rPr lang="fr" sz="1400" b="1" dirty="0">
                          <a:solidFill>
                            <a:schemeClr val="tx1"/>
                          </a:solidFill>
                          <a:latin typeface="Century Gothic" panose="020B0502020202020204" pitchFamily="34" charset="0"/>
                        </a:rPr>
                        <a:t>RÉSULTATS</a:t>
                      </a:r>
                      <a:endParaRPr lang="en-US" sz="1000" b="1" dirty="0">
                        <a:solidFill>
                          <a:schemeClr val="tx1"/>
                        </a:solidFill>
                        <a:latin typeface="Century Gothic" panose="020B0502020202020204" pitchFamily="34" charset="0"/>
                      </a:endParaRPr>
                    </a:p>
                    <a:p>
                      <a:pPr>
                        <a:lnSpc>
                          <a:spcPct val="100000"/>
                        </a:lnSpc>
                      </a:pPr>
                      <a:endParaRPr lang="en-US" sz="1000" dirty="0">
                        <a:solidFill>
                          <a:schemeClr val="tx1"/>
                        </a:solidFill>
                        <a:latin typeface="Century Gothic" panose="020B0502020202020204" pitchFamily="34" charset="0"/>
                      </a:endParaRPr>
                    </a:p>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3885946280"/>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4254638" y="1057949"/>
            <a:ext cx="976123" cy="274320"/>
          </a:xfrm>
          <a:prstGeom prst="rect">
            <a:avLst/>
          </a:prstGeom>
          <a:gradFill>
            <a:gsLst>
              <a:gs pos="0">
                <a:srgbClr val="B5E274"/>
              </a:gs>
              <a:gs pos="100000">
                <a:srgbClr val="79D015"/>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6" name="Rectangle 5">
            <a:extLst>
              <a:ext uri="{FF2B5EF4-FFF2-40B4-BE49-F238E27FC236}">
                <a16:creationId xmlns:a16="http://schemas.microsoft.com/office/drawing/2014/main" id="{45120421-B160-AC44-999E-CFB0721F467F}"/>
              </a:ext>
            </a:extLst>
          </p:cNvPr>
          <p:cNvSpPr/>
          <p:nvPr/>
        </p:nvSpPr>
        <p:spPr>
          <a:xfrm>
            <a:off x="7907723" y="3788954"/>
            <a:ext cx="1371600" cy="274320"/>
          </a:xfrm>
          <a:prstGeom prst="rect">
            <a:avLst/>
          </a:prstGeom>
          <a:gradFill>
            <a:gsLst>
              <a:gs pos="0">
                <a:srgbClr val="99EDF2"/>
              </a:gs>
              <a:gs pos="100000">
                <a:srgbClr val="00E7F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12" name="Rectangle 11">
            <a:extLst>
              <a:ext uri="{FF2B5EF4-FFF2-40B4-BE49-F238E27FC236}">
                <a16:creationId xmlns:a16="http://schemas.microsoft.com/office/drawing/2014/main" id="{4DA04FFA-D9F8-5249-A153-D5EAF58B72FE}"/>
              </a:ext>
            </a:extLst>
          </p:cNvPr>
          <p:cNvSpPr/>
          <p:nvPr/>
        </p:nvSpPr>
        <p:spPr>
          <a:xfrm>
            <a:off x="6666175" y="3336274"/>
            <a:ext cx="1005840" cy="274320"/>
          </a:xfrm>
          <a:prstGeom prst="rect">
            <a:avLst/>
          </a:prstGeom>
          <a:gradFill>
            <a:gsLst>
              <a:gs pos="0">
                <a:schemeClr val="accent4"/>
              </a:gs>
              <a:gs pos="100000">
                <a:srgbClr val="F0A62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41" name="Rectangle 40">
            <a:extLst>
              <a:ext uri="{FF2B5EF4-FFF2-40B4-BE49-F238E27FC236}">
                <a16:creationId xmlns:a16="http://schemas.microsoft.com/office/drawing/2014/main" id="{7FE24B6B-A6AC-0A4E-A8D3-E4E3AAED67B1}"/>
              </a:ext>
            </a:extLst>
          </p:cNvPr>
          <p:cNvSpPr/>
          <p:nvPr/>
        </p:nvSpPr>
        <p:spPr>
          <a:xfrm>
            <a:off x="4993813" y="1525554"/>
            <a:ext cx="464156" cy="274320"/>
          </a:xfrm>
          <a:prstGeom prst="rect">
            <a:avLst/>
          </a:prstGeom>
          <a:gradFill>
            <a:gsLst>
              <a:gs pos="0">
                <a:srgbClr val="B5E274"/>
              </a:gs>
              <a:gs pos="100000">
                <a:srgbClr val="79D015"/>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42" name="Rectangle 41">
            <a:extLst>
              <a:ext uri="{FF2B5EF4-FFF2-40B4-BE49-F238E27FC236}">
                <a16:creationId xmlns:a16="http://schemas.microsoft.com/office/drawing/2014/main" id="{238344CB-F85E-EE49-8F53-13D357BD1514}"/>
              </a:ext>
            </a:extLst>
          </p:cNvPr>
          <p:cNvSpPr/>
          <p:nvPr/>
        </p:nvSpPr>
        <p:spPr>
          <a:xfrm>
            <a:off x="5225891" y="1978234"/>
            <a:ext cx="2606040" cy="274320"/>
          </a:xfrm>
          <a:prstGeom prst="rect">
            <a:avLst/>
          </a:prstGeom>
          <a:gradFill>
            <a:gsLst>
              <a:gs pos="0">
                <a:schemeClr val="accent4"/>
              </a:gs>
              <a:gs pos="100000">
                <a:srgbClr val="F0A62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44" name="Rectangle 43">
            <a:extLst>
              <a:ext uri="{FF2B5EF4-FFF2-40B4-BE49-F238E27FC236}">
                <a16:creationId xmlns:a16="http://schemas.microsoft.com/office/drawing/2014/main" id="{BC327E30-6FC2-774C-84E7-84122B7DDF00}"/>
              </a:ext>
            </a:extLst>
          </p:cNvPr>
          <p:cNvSpPr/>
          <p:nvPr/>
        </p:nvSpPr>
        <p:spPr>
          <a:xfrm>
            <a:off x="7808767" y="2430914"/>
            <a:ext cx="383296" cy="274320"/>
          </a:xfrm>
          <a:prstGeom prst="rect">
            <a:avLst/>
          </a:prstGeom>
          <a:gradFill>
            <a:gsLst>
              <a:gs pos="0">
                <a:schemeClr val="accent4"/>
              </a:gs>
              <a:gs pos="100000">
                <a:srgbClr val="F0A62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45" name="Rectangle 44">
            <a:extLst>
              <a:ext uri="{FF2B5EF4-FFF2-40B4-BE49-F238E27FC236}">
                <a16:creationId xmlns:a16="http://schemas.microsoft.com/office/drawing/2014/main" id="{C6B6796C-A823-9B45-9C7B-E649DE201818}"/>
              </a:ext>
            </a:extLst>
          </p:cNvPr>
          <p:cNvSpPr/>
          <p:nvPr/>
        </p:nvSpPr>
        <p:spPr>
          <a:xfrm>
            <a:off x="8203842" y="2883594"/>
            <a:ext cx="999152" cy="274320"/>
          </a:xfrm>
          <a:prstGeom prst="rect">
            <a:avLst/>
          </a:prstGeom>
          <a:gradFill>
            <a:gsLst>
              <a:gs pos="0">
                <a:srgbClr val="99EDF2"/>
              </a:gs>
              <a:gs pos="100000">
                <a:srgbClr val="00E7F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54" name="Rectangle 53">
            <a:extLst>
              <a:ext uri="{FF2B5EF4-FFF2-40B4-BE49-F238E27FC236}">
                <a16:creationId xmlns:a16="http://schemas.microsoft.com/office/drawing/2014/main" id="{43CF4442-3A25-A143-A9BF-AFB5201BA991}"/>
              </a:ext>
            </a:extLst>
          </p:cNvPr>
          <p:cNvSpPr/>
          <p:nvPr/>
        </p:nvSpPr>
        <p:spPr>
          <a:xfrm>
            <a:off x="10177369" y="5146994"/>
            <a:ext cx="1471234" cy="274320"/>
          </a:xfrm>
          <a:prstGeom prst="rect">
            <a:avLst/>
          </a:prstGeom>
          <a:gradFill>
            <a:gsLst>
              <a:gs pos="0">
                <a:srgbClr val="76D97A"/>
              </a:gs>
              <a:gs pos="100000">
                <a:srgbClr val="00BD3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55" name="Rectangle 54">
            <a:extLst>
              <a:ext uri="{FF2B5EF4-FFF2-40B4-BE49-F238E27FC236}">
                <a16:creationId xmlns:a16="http://schemas.microsoft.com/office/drawing/2014/main" id="{1ABC308D-07B1-FD4A-BEED-28B4F3507B29}"/>
              </a:ext>
            </a:extLst>
          </p:cNvPr>
          <p:cNvSpPr/>
          <p:nvPr/>
        </p:nvSpPr>
        <p:spPr>
          <a:xfrm>
            <a:off x="9938416" y="4694314"/>
            <a:ext cx="738602" cy="274320"/>
          </a:xfrm>
          <a:prstGeom prst="rect">
            <a:avLst/>
          </a:prstGeom>
          <a:gradFill>
            <a:gsLst>
              <a:gs pos="0">
                <a:srgbClr val="76D97A"/>
              </a:gs>
              <a:gs pos="100000">
                <a:srgbClr val="00BD3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6" name="Rectangle 55">
            <a:extLst>
              <a:ext uri="{FF2B5EF4-FFF2-40B4-BE49-F238E27FC236}">
                <a16:creationId xmlns:a16="http://schemas.microsoft.com/office/drawing/2014/main" id="{0F9573E7-159D-F04B-BF34-8037D2D7121E}"/>
              </a:ext>
            </a:extLst>
          </p:cNvPr>
          <p:cNvSpPr/>
          <p:nvPr/>
        </p:nvSpPr>
        <p:spPr>
          <a:xfrm>
            <a:off x="9202994" y="4241634"/>
            <a:ext cx="960120" cy="274320"/>
          </a:xfrm>
          <a:prstGeom prst="rect">
            <a:avLst/>
          </a:prstGeom>
          <a:gradFill>
            <a:gsLst>
              <a:gs pos="0">
                <a:srgbClr val="99EDF2"/>
              </a:gs>
              <a:gs pos="100000">
                <a:srgbClr val="00E7F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57" name="Rectangle 56">
            <a:extLst>
              <a:ext uri="{FF2B5EF4-FFF2-40B4-BE49-F238E27FC236}">
                <a16:creationId xmlns:a16="http://schemas.microsoft.com/office/drawing/2014/main" id="{BC233087-9C03-E749-85C2-9DD493520632}"/>
              </a:ext>
            </a:extLst>
          </p:cNvPr>
          <p:cNvSpPr/>
          <p:nvPr/>
        </p:nvSpPr>
        <p:spPr>
          <a:xfrm>
            <a:off x="4334886" y="5610787"/>
            <a:ext cx="1645920" cy="548640"/>
          </a:xfrm>
          <a:prstGeom prst="rect">
            <a:avLst/>
          </a:prstGeom>
          <a:gradFill>
            <a:gsLst>
              <a:gs pos="0">
                <a:srgbClr val="B5E274"/>
              </a:gs>
              <a:gs pos="100000">
                <a:srgbClr val="79D015"/>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 sz="900" dirty="0">
                <a:solidFill>
                  <a:schemeClr val="tx1"/>
                </a:solidFill>
                <a:latin typeface="Century Gothic" panose="020B0502020202020204" pitchFamily="34" charset="0"/>
              </a:rPr>
              <a:t>DONNÉES DE RÉSULTAT</a:t>
            </a:r>
          </a:p>
          <a:p>
            <a:pPr algn="ctr"/>
            <a:r>
              <a:rPr lang="fr" sz="1400" dirty="0">
                <a:solidFill>
                  <a:schemeClr val="tx1"/>
                </a:solidFill>
                <a:latin typeface="Century Gothic" panose="020B0502020202020204" pitchFamily="34" charset="0"/>
              </a:rPr>
              <a:t>1,987,654</a:t>
            </a:r>
          </a:p>
        </p:txBody>
      </p:sp>
      <p:sp>
        <p:nvSpPr>
          <p:cNvPr id="58" name="Rectangle 57">
            <a:extLst>
              <a:ext uri="{FF2B5EF4-FFF2-40B4-BE49-F238E27FC236}">
                <a16:creationId xmlns:a16="http://schemas.microsoft.com/office/drawing/2014/main" id="{29094471-1594-8C49-B4D2-AF9531024D7B}"/>
              </a:ext>
            </a:extLst>
          </p:cNvPr>
          <p:cNvSpPr/>
          <p:nvPr/>
        </p:nvSpPr>
        <p:spPr>
          <a:xfrm>
            <a:off x="6232489" y="5610787"/>
            <a:ext cx="1645920" cy="548640"/>
          </a:xfrm>
          <a:prstGeom prst="rect">
            <a:avLst/>
          </a:prstGeom>
          <a:gradFill>
            <a:gsLst>
              <a:gs pos="0">
                <a:schemeClr val="accent4"/>
              </a:gs>
              <a:gs pos="100000">
                <a:srgbClr val="F0A62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 sz="900" dirty="0">
                <a:solidFill>
                  <a:schemeClr val="tx1"/>
                </a:solidFill>
                <a:latin typeface="Century Gothic" panose="020B0502020202020204" pitchFamily="34" charset="0"/>
              </a:rPr>
              <a:t>DONNÉES DE RÉSULTAT</a:t>
            </a:r>
          </a:p>
          <a:p>
            <a:pPr algn="ctr"/>
            <a:r>
              <a:rPr lang="fr" sz="1400" dirty="0">
                <a:solidFill>
                  <a:schemeClr val="tx1"/>
                </a:solidFill>
                <a:latin typeface="Century Gothic" panose="020B0502020202020204" pitchFamily="34" charset="0"/>
              </a:rPr>
              <a:t>1,234,567</a:t>
            </a:r>
          </a:p>
        </p:txBody>
      </p:sp>
      <p:sp>
        <p:nvSpPr>
          <p:cNvPr id="65" name="Rectangle 64">
            <a:extLst>
              <a:ext uri="{FF2B5EF4-FFF2-40B4-BE49-F238E27FC236}">
                <a16:creationId xmlns:a16="http://schemas.microsoft.com/office/drawing/2014/main" id="{C46E0256-EB80-F345-B064-2E2C110A589E}"/>
              </a:ext>
            </a:extLst>
          </p:cNvPr>
          <p:cNvSpPr/>
          <p:nvPr/>
        </p:nvSpPr>
        <p:spPr>
          <a:xfrm>
            <a:off x="8130092" y="5610787"/>
            <a:ext cx="1645920" cy="548640"/>
          </a:xfrm>
          <a:prstGeom prst="rect">
            <a:avLst/>
          </a:prstGeom>
          <a:gradFill>
            <a:gsLst>
              <a:gs pos="0">
                <a:srgbClr val="99EDF2"/>
              </a:gs>
              <a:gs pos="100000">
                <a:srgbClr val="00E7F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 sz="900" dirty="0">
                <a:solidFill>
                  <a:schemeClr val="tx1"/>
                </a:solidFill>
                <a:latin typeface="Century Gothic" panose="020B0502020202020204" pitchFamily="34" charset="0"/>
              </a:rPr>
              <a:t>DONNÉES DE RÉSULTAT</a:t>
            </a:r>
          </a:p>
          <a:p>
            <a:pPr algn="ctr"/>
            <a:r>
              <a:rPr lang="fr" sz="1400" dirty="0">
                <a:solidFill>
                  <a:schemeClr val="tx1"/>
                </a:solidFill>
                <a:latin typeface="Century Gothic" panose="020B0502020202020204" pitchFamily="34" charset="0"/>
              </a:rPr>
              <a:t>2,345,678</a:t>
            </a:r>
          </a:p>
        </p:txBody>
      </p:sp>
      <p:sp>
        <p:nvSpPr>
          <p:cNvPr id="67" name="Rectangle 66">
            <a:extLst>
              <a:ext uri="{FF2B5EF4-FFF2-40B4-BE49-F238E27FC236}">
                <a16:creationId xmlns:a16="http://schemas.microsoft.com/office/drawing/2014/main" id="{9FA0127B-3659-C04D-A9D1-F007F22C17E7}"/>
              </a:ext>
            </a:extLst>
          </p:cNvPr>
          <p:cNvSpPr/>
          <p:nvPr/>
        </p:nvSpPr>
        <p:spPr>
          <a:xfrm>
            <a:off x="10027695" y="5610787"/>
            <a:ext cx="1645920" cy="548640"/>
          </a:xfrm>
          <a:prstGeom prst="rect">
            <a:avLst/>
          </a:prstGeom>
          <a:gradFill>
            <a:gsLst>
              <a:gs pos="0">
                <a:srgbClr val="76D97A"/>
              </a:gs>
              <a:gs pos="100000">
                <a:srgbClr val="00BD3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 sz="900" dirty="0">
                <a:solidFill>
                  <a:schemeClr val="tx1"/>
                </a:solidFill>
                <a:latin typeface="Century Gothic" panose="020B0502020202020204" pitchFamily="34" charset="0"/>
              </a:rPr>
              <a:t>DONNÉES DE RÉSULTAT</a:t>
            </a:r>
          </a:p>
          <a:p>
            <a:pPr algn="ctr"/>
            <a:r>
              <a:rPr lang="fr" sz="1400" dirty="0">
                <a:solidFill>
                  <a:schemeClr val="tx1"/>
                </a:solidFill>
                <a:latin typeface="Century Gothic" panose="020B0502020202020204" pitchFamily="34" charset="0"/>
              </a:rPr>
              <a:t>3,456,789</a:t>
            </a:r>
          </a:p>
        </p:txBody>
      </p:sp>
      <p:cxnSp>
        <p:nvCxnSpPr>
          <p:cNvPr id="10" name="Straight Connector 9">
            <a:extLst>
              <a:ext uri="{FF2B5EF4-FFF2-40B4-BE49-F238E27FC236}">
                <a16:creationId xmlns:a16="http://schemas.microsoft.com/office/drawing/2014/main" id="{1C9679F3-7AC1-C541-90BC-87B72DC2634E}"/>
              </a:ext>
            </a:extLst>
          </p:cNvPr>
          <p:cNvCxnSpPr>
            <a:cxnSpLocks/>
          </p:cNvCxnSpPr>
          <p:nvPr/>
        </p:nvCxnSpPr>
        <p:spPr>
          <a:xfrm>
            <a:off x="4334886" y="4063274"/>
            <a:ext cx="2637592" cy="1054788"/>
          </a:xfrm>
          <a:prstGeom prst="line">
            <a:avLst/>
          </a:prstGeom>
          <a:ln w="19050" cap="rnd">
            <a:gradFill>
              <a:gsLst>
                <a:gs pos="0">
                  <a:srgbClr val="00B0F0"/>
                </a:gs>
                <a:gs pos="100000">
                  <a:srgbClr val="00B050"/>
                </a:gs>
              </a:gsLst>
              <a:lin ang="5400000" scaled="1"/>
            </a:gradFill>
            <a:prstDash val="dash"/>
            <a:headEnd type="ova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5579CB72-598B-2442-9BD4-12271805666B}"/>
              </a:ext>
            </a:extLst>
          </p:cNvPr>
          <p:cNvCxnSpPr>
            <a:cxnSpLocks/>
          </p:cNvCxnSpPr>
          <p:nvPr/>
        </p:nvCxnSpPr>
        <p:spPr>
          <a:xfrm flipV="1">
            <a:off x="6972480" y="3473434"/>
            <a:ext cx="2771260" cy="1655205"/>
          </a:xfrm>
          <a:prstGeom prst="line">
            <a:avLst/>
          </a:prstGeom>
          <a:ln w="19050" cap="rnd">
            <a:gradFill>
              <a:gsLst>
                <a:gs pos="0">
                  <a:srgbClr val="92D050"/>
                </a:gs>
                <a:gs pos="100000">
                  <a:srgbClr val="FFC000"/>
                </a:gs>
              </a:gsLst>
              <a:lin ang="5400000" scaled="1"/>
            </a:gradFill>
            <a:prstDash val="dash"/>
            <a:headEnd type="ova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BE7D31FA-A4E0-CD49-86FC-5377C3BFAC0F}"/>
              </a:ext>
            </a:extLst>
          </p:cNvPr>
          <p:cNvCxnSpPr>
            <a:cxnSpLocks/>
          </p:cNvCxnSpPr>
          <p:nvPr/>
        </p:nvCxnSpPr>
        <p:spPr>
          <a:xfrm flipV="1">
            <a:off x="9736825" y="1053010"/>
            <a:ext cx="1877694" cy="2425986"/>
          </a:xfrm>
          <a:prstGeom prst="line">
            <a:avLst/>
          </a:prstGeom>
          <a:ln w="19050" cap="rnd">
            <a:gradFill>
              <a:gsLst>
                <a:gs pos="0">
                  <a:srgbClr val="FFC000"/>
                </a:gs>
                <a:gs pos="100000">
                  <a:srgbClr val="FF0000"/>
                </a:gs>
              </a:gsLst>
              <a:lin ang="5400000" scaled="1"/>
            </a:gradFill>
            <a:prstDash val="dash"/>
            <a:headEnd type="oval"/>
            <a:tailEnd type="ova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672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7007574" cy="369332"/>
          </a:xfrm>
          <a:prstGeom prst="rect">
            <a:avLst/>
          </a:prstGeom>
          <a:noFill/>
        </p:spPr>
        <p:txBody>
          <a:bodyPr wrap="square" rtlCol="0">
            <a:spAutoFit/>
          </a:bodyPr>
          <a:lstStyle/>
          <a:p>
            <a:pPr algn="r"/>
            <a:r>
              <a:rPr lang="fr" dirty="0">
                <a:solidFill>
                  <a:schemeClr val="bg1"/>
                </a:solidFill>
                <a:latin typeface="Century Gothic" panose="020B0502020202020204" pitchFamily="34" charset="0"/>
              </a:rPr>
              <a:t>MODÈLE DE DIAGRAMME DE GANTT TRIMESTRIEL</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2268402647"/>
              </p:ext>
            </p:extLst>
          </p:nvPr>
        </p:nvGraphicFramePr>
        <p:xfrm>
          <a:off x="327120" y="524509"/>
          <a:ext cx="11480500" cy="5738505"/>
        </p:xfrm>
        <a:graphic>
          <a:graphicData uri="http://schemas.openxmlformats.org/drawingml/2006/table">
            <a:tbl>
              <a:tblPr firstRow="1" bandRow="1">
                <a:tableStyleId>{5C22544A-7EE6-4342-B048-85BDC9FD1C3A}</a:tableStyleId>
              </a:tblPr>
              <a:tblGrid>
                <a:gridCol w="3877132">
                  <a:extLst>
                    <a:ext uri="{9D8B030D-6E8A-4147-A177-3AD203B41FA5}">
                      <a16:colId xmlns:a16="http://schemas.microsoft.com/office/drawing/2014/main" val="602210714"/>
                    </a:ext>
                  </a:extLst>
                </a:gridCol>
                <a:gridCol w="633614">
                  <a:extLst>
                    <a:ext uri="{9D8B030D-6E8A-4147-A177-3AD203B41FA5}">
                      <a16:colId xmlns:a16="http://schemas.microsoft.com/office/drawing/2014/main" val="745651107"/>
                    </a:ext>
                  </a:extLst>
                </a:gridCol>
                <a:gridCol w="633614">
                  <a:extLst>
                    <a:ext uri="{9D8B030D-6E8A-4147-A177-3AD203B41FA5}">
                      <a16:colId xmlns:a16="http://schemas.microsoft.com/office/drawing/2014/main" val="3839570682"/>
                    </a:ext>
                  </a:extLst>
                </a:gridCol>
                <a:gridCol w="633614">
                  <a:extLst>
                    <a:ext uri="{9D8B030D-6E8A-4147-A177-3AD203B41FA5}">
                      <a16:colId xmlns:a16="http://schemas.microsoft.com/office/drawing/2014/main" val="3893106002"/>
                    </a:ext>
                  </a:extLst>
                </a:gridCol>
                <a:gridCol w="633614">
                  <a:extLst>
                    <a:ext uri="{9D8B030D-6E8A-4147-A177-3AD203B41FA5}">
                      <a16:colId xmlns:a16="http://schemas.microsoft.com/office/drawing/2014/main" val="1453603295"/>
                    </a:ext>
                  </a:extLst>
                </a:gridCol>
                <a:gridCol w="633614">
                  <a:extLst>
                    <a:ext uri="{9D8B030D-6E8A-4147-A177-3AD203B41FA5}">
                      <a16:colId xmlns:a16="http://schemas.microsoft.com/office/drawing/2014/main" val="3405603126"/>
                    </a:ext>
                  </a:extLst>
                </a:gridCol>
                <a:gridCol w="633614">
                  <a:extLst>
                    <a:ext uri="{9D8B030D-6E8A-4147-A177-3AD203B41FA5}">
                      <a16:colId xmlns:a16="http://schemas.microsoft.com/office/drawing/2014/main" val="4188645958"/>
                    </a:ext>
                  </a:extLst>
                </a:gridCol>
                <a:gridCol w="633614">
                  <a:extLst>
                    <a:ext uri="{9D8B030D-6E8A-4147-A177-3AD203B41FA5}">
                      <a16:colId xmlns:a16="http://schemas.microsoft.com/office/drawing/2014/main" val="370284219"/>
                    </a:ext>
                  </a:extLst>
                </a:gridCol>
                <a:gridCol w="633614">
                  <a:extLst>
                    <a:ext uri="{9D8B030D-6E8A-4147-A177-3AD203B41FA5}">
                      <a16:colId xmlns:a16="http://schemas.microsoft.com/office/drawing/2014/main" val="2570255189"/>
                    </a:ext>
                  </a:extLst>
                </a:gridCol>
                <a:gridCol w="633614">
                  <a:extLst>
                    <a:ext uri="{9D8B030D-6E8A-4147-A177-3AD203B41FA5}">
                      <a16:colId xmlns:a16="http://schemas.microsoft.com/office/drawing/2014/main" val="4253557748"/>
                    </a:ext>
                  </a:extLst>
                </a:gridCol>
                <a:gridCol w="633614">
                  <a:extLst>
                    <a:ext uri="{9D8B030D-6E8A-4147-A177-3AD203B41FA5}">
                      <a16:colId xmlns:a16="http://schemas.microsoft.com/office/drawing/2014/main" val="732807866"/>
                    </a:ext>
                  </a:extLst>
                </a:gridCol>
                <a:gridCol w="633614">
                  <a:extLst>
                    <a:ext uri="{9D8B030D-6E8A-4147-A177-3AD203B41FA5}">
                      <a16:colId xmlns:a16="http://schemas.microsoft.com/office/drawing/2014/main" val="1262655051"/>
                    </a:ext>
                  </a:extLst>
                </a:gridCol>
                <a:gridCol w="633614">
                  <a:extLst>
                    <a:ext uri="{9D8B030D-6E8A-4147-A177-3AD203B41FA5}">
                      <a16:colId xmlns:a16="http://schemas.microsoft.com/office/drawing/2014/main" val="2519593283"/>
                    </a:ext>
                  </a:extLst>
                </a:gridCol>
              </a:tblGrid>
              <a:tr h="228783">
                <a:tc>
                  <a:txBody>
                    <a:bodyPr/>
                    <a:lstStyle/>
                    <a:p>
                      <a:endParaRPr lang="en-US" sz="900" dirty="0">
                        <a:solidFill>
                          <a:schemeClr val="tx1"/>
                        </a:solidFill>
                        <a:latin typeface="Century Gothic" panose="020B0502020202020204" pitchFamily="34" charset="0"/>
                      </a:endParaRP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algn="ctr">
                        <a:lnSpc>
                          <a:spcPct val="100000"/>
                        </a:lnSpc>
                      </a:pPr>
                      <a:r>
                        <a:rPr lang="fr" sz="1200" b="0" dirty="0">
                          <a:solidFill>
                            <a:schemeClr val="tx1"/>
                          </a:solidFill>
                          <a:latin typeface="Century Gothic" panose="020B0502020202020204" pitchFamily="34" charset="0"/>
                        </a:rPr>
                        <a:t>T1</a:t>
                      </a:r>
                    </a:p>
                  </a:txBody>
                  <a:tcPr marL="0" marR="0" marT="0" marB="0" anchor="ctr">
                    <a:lnL w="635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gridSpan="3">
                  <a:txBody>
                    <a:bodyPr/>
                    <a:lstStyle/>
                    <a:p>
                      <a:pPr algn="ctr">
                        <a:lnSpc>
                          <a:spcPct val="100000"/>
                        </a:lnSpc>
                      </a:pPr>
                      <a:r>
                        <a:rPr lang="fr" sz="1200" b="0" dirty="0">
                          <a:solidFill>
                            <a:schemeClr val="tx1"/>
                          </a:solidFill>
                          <a:latin typeface="Century Gothic" panose="020B0502020202020204" pitchFamily="34" charset="0"/>
                        </a:rPr>
                        <a:t>T2</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gridSpan="3">
                  <a:txBody>
                    <a:bodyPr/>
                    <a:lstStyle/>
                    <a:p>
                      <a:pPr algn="ctr">
                        <a:lnSpc>
                          <a:spcPct val="100000"/>
                        </a:lnSpc>
                      </a:pPr>
                      <a:r>
                        <a:rPr lang="fr" sz="1200" b="0" dirty="0">
                          <a:solidFill>
                            <a:schemeClr val="tx1"/>
                          </a:solidFill>
                          <a:latin typeface="Century Gothic" panose="020B0502020202020204" pitchFamily="34" charset="0"/>
                        </a:rPr>
                        <a:t>T3</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gridSpan="3">
                  <a:txBody>
                    <a:bodyPr/>
                    <a:lstStyle/>
                    <a:p>
                      <a:pPr algn="ctr">
                        <a:lnSpc>
                          <a:spcPct val="100000"/>
                        </a:lnSpc>
                      </a:pPr>
                      <a:r>
                        <a:rPr lang="fr" sz="1200" b="0" dirty="0">
                          <a:solidFill>
                            <a:schemeClr val="tx1"/>
                          </a:solidFill>
                          <a:latin typeface="Century Gothic" panose="020B0502020202020204" pitchFamily="34" charset="0"/>
                        </a:rPr>
                        <a:t>T4</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1426183525"/>
                  </a:ext>
                </a:extLst>
              </a:tr>
              <a:tr h="228783">
                <a:tc>
                  <a:txBody>
                    <a:bodyPr/>
                    <a:lstStyle/>
                    <a:p>
                      <a:r>
                        <a:rPr lang="fr" sz="900" b="1" dirty="0">
                          <a:solidFill>
                            <a:schemeClr val="tx1"/>
                          </a:solidFill>
                          <a:latin typeface="Century Gothic" panose="020B0502020202020204" pitchFamily="34" charset="0"/>
                        </a:rPr>
                        <a:t>OBJECTIFS + BUTS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r>
                        <a:rPr lang="fr" sz="900" b="1" dirty="0">
                          <a:solidFill>
                            <a:schemeClr val="tx1"/>
                          </a:solidFill>
                          <a:latin typeface="Century Gothic" panose="020B0502020202020204" pitchFamily="34" charset="0"/>
                        </a:rPr>
                        <a:t>JAN</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fr" sz="900" b="1" dirty="0">
                          <a:solidFill>
                            <a:schemeClr val="tx1"/>
                          </a:solidFill>
                          <a:latin typeface="Century Gothic" panose="020B0502020202020204" pitchFamily="34" charset="0"/>
                        </a:rPr>
                        <a:t>Fév</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fr" sz="900" b="1" dirty="0">
                          <a:solidFill>
                            <a:schemeClr val="tx1"/>
                          </a:solidFill>
                          <a:latin typeface="Century Gothic" panose="020B0502020202020204" pitchFamily="34" charset="0"/>
                        </a:rPr>
                        <a:t>MAR (en anglais)</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fr" sz="900" b="1" dirty="0">
                          <a:solidFill>
                            <a:schemeClr val="tx1"/>
                          </a:solidFill>
                          <a:latin typeface="Century Gothic" panose="020B0502020202020204" pitchFamily="34" charset="0"/>
                        </a:rPr>
                        <a:t>Avr</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fr" sz="900" b="1" dirty="0">
                          <a:solidFill>
                            <a:schemeClr val="tx1"/>
                          </a:solidFill>
                          <a:latin typeface="Century Gothic" panose="020B0502020202020204" pitchFamily="34" charset="0"/>
                        </a:rPr>
                        <a:t>Mai</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fr" sz="900" b="1" dirty="0">
                          <a:solidFill>
                            <a:schemeClr val="tx1"/>
                          </a:solidFill>
                          <a:latin typeface="Century Gothic" panose="020B0502020202020204" pitchFamily="34" charset="0"/>
                        </a:rPr>
                        <a:t>JUN (en anglais seulement</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fr" sz="900" b="1" dirty="0">
                          <a:solidFill>
                            <a:schemeClr val="tx1"/>
                          </a:solidFill>
                          <a:latin typeface="Century Gothic" panose="020B0502020202020204" pitchFamily="34" charset="0"/>
                        </a:rPr>
                        <a:t>Juil</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fr" sz="900" b="1" dirty="0">
                          <a:solidFill>
                            <a:schemeClr val="tx1"/>
                          </a:solidFill>
                          <a:latin typeface="Century Gothic" panose="020B0502020202020204" pitchFamily="34" charset="0"/>
                        </a:rPr>
                        <a:t>Août</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fr" sz="900" b="1" dirty="0">
                          <a:solidFill>
                            <a:schemeClr val="tx1"/>
                          </a:solidFill>
                          <a:latin typeface="Century Gothic" panose="020B0502020202020204" pitchFamily="34" charset="0"/>
                        </a:rPr>
                        <a:t>Le</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fr" sz="900" b="1" dirty="0">
                          <a:solidFill>
                            <a:schemeClr val="tx1"/>
                          </a:solidFill>
                          <a:latin typeface="Century Gothic" panose="020B0502020202020204" pitchFamily="34" charset="0"/>
                        </a:rPr>
                        <a:t>Opo</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fr" sz="900" b="1" dirty="0">
                          <a:solidFill>
                            <a:schemeClr val="tx1"/>
                          </a:solidFill>
                          <a:latin typeface="Century Gothic" panose="020B0502020202020204" pitchFamily="34" charset="0"/>
                        </a:rPr>
                        <a:t>NOV</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fr" sz="900" b="1" dirty="0">
                          <a:solidFill>
                            <a:schemeClr val="tx1"/>
                          </a:solidFill>
                          <a:latin typeface="Century Gothic" panose="020B0502020202020204" pitchFamily="34" charset="0"/>
                        </a:rPr>
                        <a:t>Dec</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619611726"/>
                  </a:ext>
                </a:extLst>
              </a:tr>
              <a:tr h="453010">
                <a:tc>
                  <a:txBody>
                    <a:bodyPr/>
                    <a:lstStyle/>
                    <a:p>
                      <a:pPr>
                        <a:lnSpc>
                          <a:spcPct val="100000"/>
                        </a:lnSpc>
                      </a:pPr>
                      <a:r>
                        <a:rPr lang="fr" sz="1100" dirty="0">
                          <a:solidFill>
                            <a:schemeClr val="tx1"/>
                          </a:solidFill>
                          <a:latin typeface="Century Gothic" panose="020B0502020202020204" pitchFamily="34" charset="0"/>
                        </a:rPr>
                        <a:t>Objectif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2965858687"/>
                  </a:ext>
                </a:extLst>
              </a:tr>
              <a:tr h="453010">
                <a:tc>
                  <a:txBody>
                    <a:bodyPr/>
                    <a:lstStyle/>
                    <a:p>
                      <a:pPr>
                        <a:lnSpc>
                          <a:spcPct val="100000"/>
                        </a:lnSpc>
                      </a:pPr>
                      <a:r>
                        <a:rPr lang="fr" sz="1100" dirty="0">
                          <a:solidFill>
                            <a:schemeClr val="tx1"/>
                          </a:solidFill>
                          <a:latin typeface="Century Gothic" panose="020B0502020202020204" pitchFamily="34" charset="0"/>
                        </a:rPr>
                        <a:t>Objectif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4200816345"/>
                  </a:ext>
                </a:extLst>
              </a:tr>
              <a:tr h="453010">
                <a:tc>
                  <a:txBody>
                    <a:bodyPr/>
                    <a:lstStyle/>
                    <a:p>
                      <a:pPr>
                        <a:lnSpc>
                          <a:spcPct val="100000"/>
                        </a:lnSpc>
                      </a:pPr>
                      <a:r>
                        <a:rPr lang="fr" sz="1100" dirty="0">
                          <a:solidFill>
                            <a:schemeClr val="tx1"/>
                          </a:solidFill>
                          <a:latin typeface="Century Gothic" panose="020B0502020202020204" pitchFamily="34" charset="0"/>
                        </a:rPr>
                        <a:t>Objectif n°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992502013"/>
                  </a:ext>
                </a:extLst>
              </a:tr>
              <a:tr h="453010">
                <a:tc>
                  <a:txBody>
                    <a:bodyPr/>
                    <a:lstStyle/>
                    <a:p>
                      <a:pPr>
                        <a:lnSpc>
                          <a:spcPct val="100000"/>
                        </a:lnSpc>
                      </a:pPr>
                      <a:r>
                        <a:rPr lang="fr" sz="1100" dirty="0">
                          <a:solidFill>
                            <a:schemeClr val="tx1"/>
                          </a:solidFill>
                          <a:latin typeface="Century Gothic" panose="020B0502020202020204" pitchFamily="34" charset="0"/>
                        </a:rPr>
                        <a:t>Objectif n°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699537522"/>
                  </a:ext>
                </a:extLst>
              </a:tr>
              <a:tr h="453010">
                <a:tc>
                  <a:txBody>
                    <a:bodyPr/>
                    <a:lstStyle/>
                    <a:p>
                      <a:pPr>
                        <a:lnSpc>
                          <a:spcPct val="100000"/>
                        </a:lnSpc>
                      </a:pPr>
                      <a:r>
                        <a:rPr lang="fr" sz="1100" dirty="0">
                          <a:solidFill>
                            <a:schemeClr val="tx1"/>
                          </a:solidFill>
                          <a:latin typeface="Century Gothic" panose="020B0502020202020204" pitchFamily="34" charset="0"/>
                        </a:rPr>
                        <a:t>Objectif n°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3119141191"/>
                  </a:ext>
                </a:extLst>
              </a:tr>
              <a:tr h="453010">
                <a:tc>
                  <a:txBody>
                    <a:bodyPr/>
                    <a:lstStyle/>
                    <a:p>
                      <a:pPr>
                        <a:lnSpc>
                          <a:spcPct val="100000"/>
                        </a:lnSpc>
                      </a:pPr>
                      <a:r>
                        <a:rPr lang="fr" sz="1100" dirty="0">
                          <a:solidFill>
                            <a:schemeClr val="tx1"/>
                          </a:solidFill>
                          <a:latin typeface="Century Gothic" panose="020B0502020202020204" pitchFamily="34" charset="0"/>
                        </a:rPr>
                        <a:t>Objectif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911561401"/>
                  </a:ext>
                </a:extLst>
              </a:tr>
              <a:tr h="453010">
                <a:tc>
                  <a:txBody>
                    <a:bodyPr/>
                    <a:lstStyle/>
                    <a:p>
                      <a:pPr>
                        <a:lnSpc>
                          <a:spcPct val="100000"/>
                        </a:lnSpc>
                      </a:pPr>
                      <a:r>
                        <a:rPr lang="fr" sz="1100" dirty="0">
                          <a:solidFill>
                            <a:schemeClr val="tx1"/>
                          </a:solidFill>
                          <a:latin typeface="Century Gothic" panose="020B0502020202020204" pitchFamily="34" charset="0"/>
                        </a:rPr>
                        <a:t>Objectif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4294209273"/>
                  </a:ext>
                </a:extLst>
              </a:tr>
              <a:tr h="453010">
                <a:tc>
                  <a:txBody>
                    <a:bodyPr/>
                    <a:lstStyle/>
                    <a:p>
                      <a:pPr>
                        <a:lnSpc>
                          <a:spcPct val="100000"/>
                        </a:lnSpc>
                      </a:pPr>
                      <a:r>
                        <a:rPr lang="fr" sz="1100" dirty="0">
                          <a:solidFill>
                            <a:schemeClr val="tx1"/>
                          </a:solidFill>
                          <a:latin typeface="Century Gothic" panose="020B0502020202020204" pitchFamily="34" charset="0"/>
                        </a:rPr>
                        <a:t>Objectif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2390668724"/>
                  </a:ext>
                </a:extLst>
              </a:tr>
              <a:tr h="453010">
                <a:tc>
                  <a:txBody>
                    <a:bodyPr/>
                    <a:lstStyle/>
                    <a:p>
                      <a:pPr>
                        <a:lnSpc>
                          <a:spcPct val="100000"/>
                        </a:lnSpc>
                      </a:pPr>
                      <a:r>
                        <a:rPr lang="fr" sz="1100" dirty="0">
                          <a:solidFill>
                            <a:schemeClr val="tx1"/>
                          </a:solidFill>
                          <a:latin typeface="Century Gothic" panose="020B0502020202020204" pitchFamily="34" charset="0"/>
                        </a:rPr>
                        <a:t>Objectif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1699392616"/>
                  </a:ext>
                </a:extLst>
              </a:tr>
              <a:tr h="453010">
                <a:tc>
                  <a:txBody>
                    <a:bodyPr/>
                    <a:lstStyle/>
                    <a:p>
                      <a:pPr>
                        <a:lnSpc>
                          <a:spcPct val="100000"/>
                        </a:lnSpc>
                      </a:pPr>
                      <a:r>
                        <a:rPr lang="fr" sz="1100" dirty="0">
                          <a:solidFill>
                            <a:schemeClr val="tx1"/>
                          </a:solidFill>
                          <a:latin typeface="Century Gothic" panose="020B0502020202020204" pitchFamily="34" charset="0"/>
                        </a:rPr>
                        <a:t>Objectif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4102260576"/>
                  </a:ext>
                </a:extLst>
              </a:tr>
              <a:tr h="750839">
                <a:tc>
                  <a:txBody>
                    <a:bodyPr/>
                    <a:lstStyle/>
                    <a:p>
                      <a:pPr>
                        <a:lnSpc>
                          <a:spcPct val="100000"/>
                        </a:lnSpc>
                      </a:pPr>
                      <a:r>
                        <a:rPr lang="fr" sz="1400" b="1" dirty="0">
                          <a:solidFill>
                            <a:schemeClr val="tx1"/>
                          </a:solidFill>
                          <a:latin typeface="Century Gothic" panose="020B0502020202020204" pitchFamily="34" charset="0"/>
                        </a:rPr>
                        <a:t>RÉSULTATS</a:t>
                      </a:r>
                      <a:endParaRPr lang="en-US" sz="1000" b="1" dirty="0">
                        <a:solidFill>
                          <a:schemeClr val="tx1"/>
                        </a:solidFill>
                        <a:latin typeface="Century Gothic" panose="020B0502020202020204" pitchFamily="34" charset="0"/>
                      </a:endParaRPr>
                    </a:p>
                    <a:p>
                      <a:pPr>
                        <a:lnSpc>
                          <a:spcPct val="100000"/>
                        </a:lnSpc>
                      </a:pPr>
                      <a:endParaRPr lang="en-US" sz="1000" dirty="0">
                        <a:solidFill>
                          <a:schemeClr val="tx1"/>
                        </a:solidFill>
                        <a:latin typeface="Century Gothic" panose="020B0502020202020204" pitchFamily="34" charset="0"/>
                      </a:endParaRPr>
                    </a:p>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3885946280"/>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4254638" y="1057949"/>
            <a:ext cx="1828800" cy="274320"/>
          </a:xfrm>
          <a:prstGeom prst="rect">
            <a:avLst/>
          </a:prstGeom>
          <a:gradFill>
            <a:gsLst>
              <a:gs pos="0">
                <a:srgbClr val="FF7C80"/>
              </a:gs>
              <a:gs pos="100000">
                <a:srgbClr val="FF000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6" name="Rectangle 5">
            <a:extLst>
              <a:ext uri="{FF2B5EF4-FFF2-40B4-BE49-F238E27FC236}">
                <a16:creationId xmlns:a16="http://schemas.microsoft.com/office/drawing/2014/main" id="{45120421-B160-AC44-999E-CFB0721F467F}"/>
              </a:ext>
            </a:extLst>
          </p:cNvPr>
          <p:cNvSpPr/>
          <p:nvPr/>
        </p:nvSpPr>
        <p:spPr>
          <a:xfrm>
            <a:off x="4254638" y="3788954"/>
            <a:ext cx="1828800" cy="274320"/>
          </a:xfrm>
          <a:prstGeom prst="rect">
            <a:avLst/>
          </a:prstGeom>
          <a:gradFill>
            <a:gsLst>
              <a:gs pos="0">
                <a:srgbClr val="99EDF2"/>
              </a:gs>
              <a:gs pos="100000">
                <a:srgbClr val="00E7F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12" name="Rectangle 11">
            <a:extLst>
              <a:ext uri="{FF2B5EF4-FFF2-40B4-BE49-F238E27FC236}">
                <a16:creationId xmlns:a16="http://schemas.microsoft.com/office/drawing/2014/main" id="{4DA04FFA-D9F8-5249-A153-D5EAF58B72FE}"/>
              </a:ext>
            </a:extLst>
          </p:cNvPr>
          <p:cNvSpPr/>
          <p:nvPr/>
        </p:nvSpPr>
        <p:spPr>
          <a:xfrm>
            <a:off x="4254638" y="3336274"/>
            <a:ext cx="1828800" cy="274320"/>
          </a:xfrm>
          <a:prstGeom prst="rect">
            <a:avLst/>
          </a:prstGeom>
          <a:gradFill>
            <a:gsLst>
              <a:gs pos="0">
                <a:srgbClr val="B5E274"/>
              </a:gs>
              <a:gs pos="100000">
                <a:srgbClr val="79D015"/>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41" name="Rectangle 40">
            <a:extLst>
              <a:ext uri="{FF2B5EF4-FFF2-40B4-BE49-F238E27FC236}">
                <a16:creationId xmlns:a16="http://schemas.microsoft.com/office/drawing/2014/main" id="{7FE24B6B-A6AC-0A4E-A8D3-E4E3AAED67B1}"/>
              </a:ext>
            </a:extLst>
          </p:cNvPr>
          <p:cNvSpPr/>
          <p:nvPr/>
        </p:nvSpPr>
        <p:spPr>
          <a:xfrm>
            <a:off x="4254638" y="1525554"/>
            <a:ext cx="1828800" cy="274320"/>
          </a:xfrm>
          <a:prstGeom prst="rect">
            <a:avLst/>
          </a:prstGeom>
          <a:gradFill>
            <a:gsLst>
              <a:gs pos="0">
                <a:schemeClr val="accent4"/>
              </a:gs>
              <a:gs pos="100000">
                <a:srgbClr val="F0A62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42" name="Rectangle 41">
            <a:extLst>
              <a:ext uri="{FF2B5EF4-FFF2-40B4-BE49-F238E27FC236}">
                <a16:creationId xmlns:a16="http://schemas.microsoft.com/office/drawing/2014/main" id="{238344CB-F85E-EE49-8F53-13D357BD1514}"/>
              </a:ext>
            </a:extLst>
          </p:cNvPr>
          <p:cNvSpPr/>
          <p:nvPr/>
        </p:nvSpPr>
        <p:spPr>
          <a:xfrm>
            <a:off x="4254638" y="1978234"/>
            <a:ext cx="1828800" cy="274320"/>
          </a:xfrm>
          <a:prstGeom prst="rect">
            <a:avLst/>
          </a:prstGeom>
          <a:gradFill>
            <a:gsLst>
              <a:gs pos="0">
                <a:schemeClr val="accent4">
                  <a:lumMod val="60000"/>
                  <a:lumOff val="40000"/>
                </a:schemeClr>
              </a:gs>
              <a:gs pos="100000">
                <a:schemeClr val="accent4"/>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44" name="Rectangle 43">
            <a:extLst>
              <a:ext uri="{FF2B5EF4-FFF2-40B4-BE49-F238E27FC236}">
                <a16:creationId xmlns:a16="http://schemas.microsoft.com/office/drawing/2014/main" id="{BC327E30-6FC2-774C-84E7-84122B7DDF00}"/>
              </a:ext>
            </a:extLst>
          </p:cNvPr>
          <p:cNvSpPr/>
          <p:nvPr/>
        </p:nvSpPr>
        <p:spPr>
          <a:xfrm>
            <a:off x="4254638" y="2430914"/>
            <a:ext cx="1828800" cy="274320"/>
          </a:xfrm>
          <a:prstGeom prst="rect">
            <a:avLst/>
          </a:prstGeom>
          <a:gradFill>
            <a:gsLst>
              <a:gs pos="0">
                <a:srgbClr val="00B050"/>
              </a:gs>
              <a:gs pos="100000">
                <a:srgbClr val="009B47"/>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45" name="Rectangle 44">
            <a:extLst>
              <a:ext uri="{FF2B5EF4-FFF2-40B4-BE49-F238E27FC236}">
                <a16:creationId xmlns:a16="http://schemas.microsoft.com/office/drawing/2014/main" id="{C6B6796C-A823-9B45-9C7B-E649DE201818}"/>
              </a:ext>
            </a:extLst>
          </p:cNvPr>
          <p:cNvSpPr/>
          <p:nvPr/>
        </p:nvSpPr>
        <p:spPr>
          <a:xfrm>
            <a:off x="4254638" y="2883594"/>
            <a:ext cx="1828800" cy="274320"/>
          </a:xfrm>
          <a:prstGeom prst="rect">
            <a:avLst/>
          </a:prstGeom>
          <a:gradFill>
            <a:gsLst>
              <a:gs pos="0">
                <a:srgbClr val="92D050"/>
              </a:gs>
              <a:gs pos="100000">
                <a:srgbClr val="00B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54" name="Rectangle 53">
            <a:extLst>
              <a:ext uri="{FF2B5EF4-FFF2-40B4-BE49-F238E27FC236}">
                <a16:creationId xmlns:a16="http://schemas.microsoft.com/office/drawing/2014/main" id="{43CF4442-3A25-A143-A9BF-AFB5201BA991}"/>
              </a:ext>
            </a:extLst>
          </p:cNvPr>
          <p:cNvSpPr/>
          <p:nvPr/>
        </p:nvSpPr>
        <p:spPr>
          <a:xfrm>
            <a:off x="4254638" y="5146994"/>
            <a:ext cx="1828800" cy="274320"/>
          </a:xfrm>
          <a:prstGeom prst="rect">
            <a:avLst/>
          </a:prstGeom>
          <a:gradFill>
            <a:gsLst>
              <a:gs pos="0">
                <a:srgbClr val="00B0F0"/>
              </a:gs>
              <a:gs pos="100000">
                <a:srgbClr val="7030A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55" name="Rectangle 54">
            <a:extLst>
              <a:ext uri="{FF2B5EF4-FFF2-40B4-BE49-F238E27FC236}">
                <a16:creationId xmlns:a16="http://schemas.microsoft.com/office/drawing/2014/main" id="{1ABC308D-07B1-FD4A-BEED-28B4F3507B29}"/>
              </a:ext>
            </a:extLst>
          </p:cNvPr>
          <p:cNvSpPr/>
          <p:nvPr/>
        </p:nvSpPr>
        <p:spPr>
          <a:xfrm>
            <a:off x="4254638" y="4694314"/>
            <a:ext cx="1828800" cy="274320"/>
          </a:xfrm>
          <a:prstGeom prst="rect">
            <a:avLst/>
          </a:prstGeom>
          <a:gradFill>
            <a:gsLst>
              <a:gs pos="0">
                <a:srgbClr val="00B0F0"/>
              </a:gs>
              <a:gs pos="100000">
                <a:srgbClr val="0070C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6" name="Rectangle 55">
            <a:extLst>
              <a:ext uri="{FF2B5EF4-FFF2-40B4-BE49-F238E27FC236}">
                <a16:creationId xmlns:a16="http://schemas.microsoft.com/office/drawing/2014/main" id="{0F9573E7-159D-F04B-BF34-8037D2D7121E}"/>
              </a:ext>
            </a:extLst>
          </p:cNvPr>
          <p:cNvSpPr/>
          <p:nvPr/>
        </p:nvSpPr>
        <p:spPr>
          <a:xfrm>
            <a:off x="4254638" y="4241634"/>
            <a:ext cx="1828800" cy="274320"/>
          </a:xfrm>
          <a:prstGeom prst="rect">
            <a:avLst/>
          </a:prstGeom>
          <a:gradFill>
            <a:gsLst>
              <a:gs pos="0">
                <a:srgbClr val="00E7F2"/>
              </a:gs>
              <a:gs pos="100000">
                <a:srgbClr val="00B0F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57" name="Rectangle 56">
            <a:extLst>
              <a:ext uri="{FF2B5EF4-FFF2-40B4-BE49-F238E27FC236}">
                <a16:creationId xmlns:a16="http://schemas.microsoft.com/office/drawing/2014/main" id="{BC233087-9C03-E749-85C2-9DD493520632}"/>
              </a:ext>
            </a:extLst>
          </p:cNvPr>
          <p:cNvSpPr/>
          <p:nvPr/>
        </p:nvSpPr>
        <p:spPr>
          <a:xfrm>
            <a:off x="4334886" y="5610787"/>
            <a:ext cx="1645920" cy="548640"/>
          </a:xfrm>
          <a:prstGeom prst="rect">
            <a:avLst/>
          </a:prstGeom>
          <a:gradFill>
            <a:gsLst>
              <a:gs pos="0">
                <a:srgbClr val="B5E274"/>
              </a:gs>
              <a:gs pos="100000">
                <a:srgbClr val="79D015"/>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 sz="900" dirty="0">
                <a:solidFill>
                  <a:schemeClr val="tx1"/>
                </a:solidFill>
                <a:latin typeface="Century Gothic" panose="020B0502020202020204" pitchFamily="34" charset="0"/>
              </a:rPr>
              <a:t>DONNÉES DE RÉSULTAT</a:t>
            </a:r>
          </a:p>
        </p:txBody>
      </p:sp>
      <p:sp>
        <p:nvSpPr>
          <p:cNvPr id="58" name="Rectangle 57">
            <a:extLst>
              <a:ext uri="{FF2B5EF4-FFF2-40B4-BE49-F238E27FC236}">
                <a16:creationId xmlns:a16="http://schemas.microsoft.com/office/drawing/2014/main" id="{29094471-1594-8C49-B4D2-AF9531024D7B}"/>
              </a:ext>
            </a:extLst>
          </p:cNvPr>
          <p:cNvSpPr/>
          <p:nvPr/>
        </p:nvSpPr>
        <p:spPr>
          <a:xfrm>
            <a:off x="6232489" y="5610787"/>
            <a:ext cx="1645920" cy="548640"/>
          </a:xfrm>
          <a:prstGeom prst="rect">
            <a:avLst/>
          </a:prstGeom>
          <a:gradFill>
            <a:gsLst>
              <a:gs pos="0">
                <a:schemeClr val="accent4"/>
              </a:gs>
              <a:gs pos="100000">
                <a:srgbClr val="F0A62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 sz="900" dirty="0">
                <a:solidFill>
                  <a:schemeClr val="tx1"/>
                </a:solidFill>
                <a:latin typeface="Century Gothic" panose="020B0502020202020204" pitchFamily="34" charset="0"/>
              </a:rPr>
              <a:t>DONNÉES DE RÉSULTAT</a:t>
            </a:r>
          </a:p>
        </p:txBody>
      </p:sp>
      <p:sp>
        <p:nvSpPr>
          <p:cNvPr id="65" name="Rectangle 64">
            <a:extLst>
              <a:ext uri="{FF2B5EF4-FFF2-40B4-BE49-F238E27FC236}">
                <a16:creationId xmlns:a16="http://schemas.microsoft.com/office/drawing/2014/main" id="{C46E0256-EB80-F345-B064-2E2C110A589E}"/>
              </a:ext>
            </a:extLst>
          </p:cNvPr>
          <p:cNvSpPr/>
          <p:nvPr/>
        </p:nvSpPr>
        <p:spPr>
          <a:xfrm>
            <a:off x="8130092" y="5610787"/>
            <a:ext cx="1645920" cy="548640"/>
          </a:xfrm>
          <a:prstGeom prst="rect">
            <a:avLst/>
          </a:prstGeom>
          <a:gradFill>
            <a:gsLst>
              <a:gs pos="0">
                <a:srgbClr val="99EDF2"/>
              </a:gs>
              <a:gs pos="100000">
                <a:srgbClr val="00E7F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 sz="900" dirty="0">
                <a:solidFill>
                  <a:schemeClr val="tx1"/>
                </a:solidFill>
                <a:latin typeface="Century Gothic" panose="020B0502020202020204" pitchFamily="34" charset="0"/>
              </a:rPr>
              <a:t>DONNÉES DE RÉSULTAT</a:t>
            </a:r>
          </a:p>
        </p:txBody>
      </p:sp>
      <p:sp>
        <p:nvSpPr>
          <p:cNvPr id="67" name="Rectangle 66">
            <a:extLst>
              <a:ext uri="{FF2B5EF4-FFF2-40B4-BE49-F238E27FC236}">
                <a16:creationId xmlns:a16="http://schemas.microsoft.com/office/drawing/2014/main" id="{9FA0127B-3659-C04D-A9D1-F007F22C17E7}"/>
              </a:ext>
            </a:extLst>
          </p:cNvPr>
          <p:cNvSpPr/>
          <p:nvPr/>
        </p:nvSpPr>
        <p:spPr>
          <a:xfrm>
            <a:off x="10027695" y="5610787"/>
            <a:ext cx="1645920" cy="548640"/>
          </a:xfrm>
          <a:prstGeom prst="rect">
            <a:avLst/>
          </a:prstGeom>
          <a:gradFill>
            <a:gsLst>
              <a:gs pos="0">
                <a:srgbClr val="76D97A"/>
              </a:gs>
              <a:gs pos="100000">
                <a:srgbClr val="00BD3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 sz="900" dirty="0">
                <a:solidFill>
                  <a:schemeClr val="tx1"/>
                </a:solidFill>
                <a:latin typeface="Century Gothic" panose="020B0502020202020204" pitchFamily="34" charset="0"/>
              </a:rPr>
              <a:t>DONNÉES DE RÉSULTAT</a:t>
            </a:r>
          </a:p>
        </p:txBody>
      </p:sp>
      <p:cxnSp>
        <p:nvCxnSpPr>
          <p:cNvPr id="10" name="Straight Connector 9">
            <a:extLst>
              <a:ext uri="{FF2B5EF4-FFF2-40B4-BE49-F238E27FC236}">
                <a16:creationId xmlns:a16="http://schemas.microsoft.com/office/drawing/2014/main" id="{1C9679F3-7AC1-C541-90BC-87B72DC2634E}"/>
              </a:ext>
            </a:extLst>
          </p:cNvPr>
          <p:cNvCxnSpPr>
            <a:cxnSpLocks/>
          </p:cNvCxnSpPr>
          <p:nvPr/>
        </p:nvCxnSpPr>
        <p:spPr>
          <a:xfrm>
            <a:off x="4334886" y="6366054"/>
            <a:ext cx="2637592" cy="0"/>
          </a:xfrm>
          <a:prstGeom prst="line">
            <a:avLst/>
          </a:prstGeom>
          <a:ln w="19050" cap="rnd">
            <a:gradFill>
              <a:gsLst>
                <a:gs pos="0">
                  <a:srgbClr val="00B0F0"/>
                </a:gs>
                <a:gs pos="100000">
                  <a:srgbClr val="00B050"/>
                </a:gs>
              </a:gsLst>
              <a:lin ang="5400000" scaled="1"/>
            </a:gradFill>
            <a:prstDash val="dash"/>
            <a:headEnd type="ova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5579CB72-598B-2442-9BD4-12271805666B}"/>
              </a:ext>
            </a:extLst>
          </p:cNvPr>
          <p:cNvCxnSpPr>
            <a:cxnSpLocks/>
          </p:cNvCxnSpPr>
          <p:nvPr/>
        </p:nvCxnSpPr>
        <p:spPr>
          <a:xfrm flipV="1">
            <a:off x="6972480" y="6366054"/>
            <a:ext cx="2771260" cy="0"/>
          </a:xfrm>
          <a:prstGeom prst="line">
            <a:avLst/>
          </a:prstGeom>
          <a:ln w="19050" cap="rnd">
            <a:gradFill>
              <a:gsLst>
                <a:gs pos="0">
                  <a:srgbClr val="92D050"/>
                </a:gs>
                <a:gs pos="100000">
                  <a:srgbClr val="FFC000"/>
                </a:gs>
              </a:gsLst>
              <a:lin ang="5400000" scaled="1"/>
            </a:gradFill>
            <a:prstDash val="dash"/>
            <a:headEnd type="ova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BE7D31FA-A4E0-CD49-86FC-5377C3BFAC0F}"/>
              </a:ext>
            </a:extLst>
          </p:cNvPr>
          <p:cNvCxnSpPr>
            <a:cxnSpLocks/>
          </p:cNvCxnSpPr>
          <p:nvPr/>
        </p:nvCxnSpPr>
        <p:spPr>
          <a:xfrm flipV="1">
            <a:off x="9736825" y="6366054"/>
            <a:ext cx="1877694" cy="0"/>
          </a:xfrm>
          <a:prstGeom prst="line">
            <a:avLst/>
          </a:prstGeom>
          <a:ln w="19050" cap="rnd">
            <a:gradFill>
              <a:gsLst>
                <a:gs pos="0">
                  <a:srgbClr val="FFC000"/>
                </a:gs>
                <a:gs pos="100000">
                  <a:srgbClr val="FF0000"/>
                </a:gs>
              </a:gsLst>
              <a:lin ang="5400000" scaled="1"/>
            </a:gra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51" name="Diamond 50">
            <a:extLst>
              <a:ext uri="{FF2B5EF4-FFF2-40B4-BE49-F238E27FC236}">
                <a16:creationId xmlns:a16="http://schemas.microsoft.com/office/drawing/2014/main" id="{E169C92A-33CE-AE4F-A5F1-A1694BBF7B05}"/>
              </a:ext>
            </a:extLst>
          </p:cNvPr>
          <p:cNvSpPr>
            <a:spLocks noChangeAspect="1"/>
          </p:cNvSpPr>
          <p:nvPr/>
        </p:nvSpPr>
        <p:spPr>
          <a:xfrm>
            <a:off x="7000192" y="2007598"/>
            <a:ext cx="201168" cy="201168"/>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52" name="Diamond 51">
            <a:extLst>
              <a:ext uri="{FF2B5EF4-FFF2-40B4-BE49-F238E27FC236}">
                <a16:creationId xmlns:a16="http://schemas.microsoft.com/office/drawing/2014/main" id="{CA7EDC50-F88E-6740-8487-3DF04FE005CB}"/>
              </a:ext>
            </a:extLst>
          </p:cNvPr>
          <p:cNvSpPr>
            <a:spLocks noChangeAspect="1"/>
          </p:cNvSpPr>
          <p:nvPr/>
        </p:nvSpPr>
        <p:spPr>
          <a:xfrm>
            <a:off x="7000192" y="3813879"/>
            <a:ext cx="201168" cy="201168"/>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53" name="Diamond 52">
            <a:extLst>
              <a:ext uri="{FF2B5EF4-FFF2-40B4-BE49-F238E27FC236}">
                <a16:creationId xmlns:a16="http://schemas.microsoft.com/office/drawing/2014/main" id="{54A38F71-D388-3949-9994-A45419C6F761}"/>
              </a:ext>
            </a:extLst>
          </p:cNvPr>
          <p:cNvSpPr>
            <a:spLocks noChangeAspect="1"/>
          </p:cNvSpPr>
          <p:nvPr/>
        </p:nvSpPr>
        <p:spPr>
          <a:xfrm>
            <a:off x="7000192" y="4742213"/>
            <a:ext cx="201168" cy="201168"/>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59" name="Rectangle 58">
            <a:extLst>
              <a:ext uri="{FF2B5EF4-FFF2-40B4-BE49-F238E27FC236}">
                <a16:creationId xmlns:a16="http://schemas.microsoft.com/office/drawing/2014/main" id="{C5748260-84B4-C34C-8B0D-A53B1266675A}"/>
              </a:ext>
            </a:extLst>
          </p:cNvPr>
          <p:cNvSpPr/>
          <p:nvPr/>
        </p:nvSpPr>
        <p:spPr>
          <a:xfrm>
            <a:off x="6127787" y="2390178"/>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 sz="1100" dirty="0">
                <a:solidFill>
                  <a:schemeClr val="tx1"/>
                </a:solidFill>
                <a:latin typeface="Century Gothic" panose="020B0502020202020204" pitchFamily="34" charset="0"/>
              </a:rPr>
              <a:t>Notes</a:t>
            </a:r>
          </a:p>
        </p:txBody>
      </p:sp>
      <p:sp>
        <p:nvSpPr>
          <p:cNvPr id="60" name="Rectangle 59">
            <a:extLst>
              <a:ext uri="{FF2B5EF4-FFF2-40B4-BE49-F238E27FC236}">
                <a16:creationId xmlns:a16="http://schemas.microsoft.com/office/drawing/2014/main" id="{41180AA8-EEBE-7347-9A43-2031788276D0}"/>
              </a:ext>
            </a:extLst>
          </p:cNvPr>
          <p:cNvSpPr/>
          <p:nvPr/>
        </p:nvSpPr>
        <p:spPr>
          <a:xfrm>
            <a:off x="6127787" y="2842605"/>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 sz="1100" dirty="0">
                <a:solidFill>
                  <a:schemeClr val="tx1"/>
                </a:solidFill>
                <a:latin typeface="Century Gothic" panose="020B0502020202020204" pitchFamily="34" charset="0"/>
              </a:rPr>
              <a:t>Notes</a:t>
            </a:r>
          </a:p>
        </p:txBody>
      </p:sp>
      <p:sp>
        <p:nvSpPr>
          <p:cNvPr id="61" name="Rectangle 60">
            <a:extLst>
              <a:ext uri="{FF2B5EF4-FFF2-40B4-BE49-F238E27FC236}">
                <a16:creationId xmlns:a16="http://schemas.microsoft.com/office/drawing/2014/main" id="{B7B4CB11-1B5E-464C-95DB-C4690FA55904}"/>
              </a:ext>
            </a:extLst>
          </p:cNvPr>
          <p:cNvSpPr/>
          <p:nvPr/>
        </p:nvSpPr>
        <p:spPr>
          <a:xfrm>
            <a:off x="6127787" y="1032897"/>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 sz="1100" dirty="0">
                <a:solidFill>
                  <a:schemeClr val="tx1"/>
                </a:solidFill>
                <a:latin typeface="Century Gothic" panose="020B0502020202020204" pitchFamily="34" charset="0"/>
              </a:rPr>
              <a:t>Notes</a:t>
            </a:r>
          </a:p>
        </p:txBody>
      </p:sp>
      <p:sp>
        <p:nvSpPr>
          <p:cNvPr id="62" name="Rectangle 61">
            <a:extLst>
              <a:ext uri="{FF2B5EF4-FFF2-40B4-BE49-F238E27FC236}">
                <a16:creationId xmlns:a16="http://schemas.microsoft.com/office/drawing/2014/main" id="{79211352-5DB1-6C46-94F8-D55CD483F565}"/>
              </a:ext>
            </a:extLst>
          </p:cNvPr>
          <p:cNvSpPr/>
          <p:nvPr/>
        </p:nvSpPr>
        <p:spPr>
          <a:xfrm>
            <a:off x="6127787" y="1485324"/>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 sz="1100" dirty="0">
                <a:solidFill>
                  <a:schemeClr val="tx1"/>
                </a:solidFill>
                <a:latin typeface="Century Gothic" panose="020B0502020202020204" pitchFamily="34" charset="0"/>
              </a:rPr>
              <a:t>Notes</a:t>
            </a:r>
          </a:p>
        </p:txBody>
      </p:sp>
      <p:sp>
        <p:nvSpPr>
          <p:cNvPr id="63" name="Rectangle 62">
            <a:extLst>
              <a:ext uri="{FF2B5EF4-FFF2-40B4-BE49-F238E27FC236}">
                <a16:creationId xmlns:a16="http://schemas.microsoft.com/office/drawing/2014/main" id="{A3E3C820-F16C-4C48-B85D-201B58B23995}"/>
              </a:ext>
            </a:extLst>
          </p:cNvPr>
          <p:cNvSpPr/>
          <p:nvPr/>
        </p:nvSpPr>
        <p:spPr>
          <a:xfrm>
            <a:off x="6127787" y="1937751"/>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 sz="1100" dirty="0">
                <a:solidFill>
                  <a:schemeClr val="tx1"/>
                </a:solidFill>
                <a:latin typeface="Century Gothic" panose="020B0502020202020204" pitchFamily="34" charset="0"/>
              </a:rPr>
              <a:t>Notes</a:t>
            </a:r>
          </a:p>
        </p:txBody>
      </p:sp>
      <p:sp>
        <p:nvSpPr>
          <p:cNvPr id="64" name="Rectangle 63">
            <a:extLst>
              <a:ext uri="{FF2B5EF4-FFF2-40B4-BE49-F238E27FC236}">
                <a16:creationId xmlns:a16="http://schemas.microsoft.com/office/drawing/2014/main" id="{1393CBB6-B934-7E48-B815-E9AE73D9F1FD}"/>
              </a:ext>
            </a:extLst>
          </p:cNvPr>
          <p:cNvSpPr/>
          <p:nvPr/>
        </p:nvSpPr>
        <p:spPr>
          <a:xfrm>
            <a:off x="6127787" y="4652313"/>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 sz="1100" dirty="0">
                <a:solidFill>
                  <a:schemeClr val="tx1"/>
                </a:solidFill>
                <a:latin typeface="Century Gothic" panose="020B0502020202020204" pitchFamily="34" charset="0"/>
              </a:rPr>
              <a:t>Notes</a:t>
            </a:r>
          </a:p>
        </p:txBody>
      </p:sp>
      <p:sp>
        <p:nvSpPr>
          <p:cNvPr id="66" name="Rectangle 65">
            <a:extLst>
              <a:ext uri="{FF2B5EF4-FFF2-40B4-BE49-F238E27FC236}">
                <a16:creationId xmlns:a16="http://schemas.microsoft.com/office/drawing/2014/main" id="{D639DE8E-A2BE-2A48-9927-20CC1DCC200F}"/>
              </a:ext>
            </a:extLst>
          </p:cNvPr>
          <p:cNvSpPr/>
          <p:nvPr/>
        </p:nvSpPr>
        <p:spPr>
          <a:xfrm>
            <a:off x="6127787" y="5104740"/>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 sz="1100" dirty="0">
                <a:solidFill>
                  <a:schemeClr val="tx1"/>
                </a:solidFill>
                <a:latin typeface="Century Gothic" panose="020B0502020202020204" pitchFamily="34" charset="0"/>
              </a:rPr>
              <a:t>Notes</a:t>
            </a:r>
          </a:p>
        </p:txBody>
      </p:sp>
      <p:sp>
        <p:nvSpPr>
          <p:cNvPr id="70" name="Rectangle 69">
            <a:extLst>
              <a:ext uri="{FF2B5EF4-FFF2-40B4-BE49-F238E27FC236}">
                <a16:creationId xmlns:a16="http://schemas.microsoft.com/office/drawing/2014/main" id="{1304CA7F-AD05-C040-9AB3-5ECF91CB8C88}"/>
              </a:ext>
            </a:extLst>
          </p:cNvPr>
          <p:cNvSpPr/>
          <p:nvPr/>
        </p:nvSpPr>
        <p:spPr>
          <a:xfrm>
            <a:off x="6127787" y="3295032"/>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 sz="1100" dirty="0">
                <a:solidFill>
                  <a:schemeClr val="tx1"/>
                </a:solidFill>
                <a:latin typeface="Century Gothic" panose="020B0502020202020204" pitchFamily="34" charset="0"/>
              </a:rPr>
              <a:t>Notes</a:t>
            </a:r>
          </a:p>
        </p:txBody>
      </p:sp>
      <p:sp>
        <p:nvSpPr>
          <p:cNvPr id="71" name="Rectangle 70">
            <a:extLst>
              <a:ext uri="{FF2B5EF4-FFF2-40B4-BE49-F238E27FC236}">
                <a16:creationId xmlns:a16="http://schemas.microsoft.com/office/drawing/2014/main" id="{653F9964-BB55-4744-BD5B-F15BF475EEFE}"/>
              </a:ext>
            </a:extLst>
          </p:cNvPr>
          <p:cNvSpPr/>
          <p:nvPr/>
        </p:nvSpPr>
        <p:spPr>
          <a:xfrm>
            <a:off x="6127787" y="3747459"/>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 sz="1100" dirty="0">
                <a:solidFill>
                  <a:schemeClr val="tx1"/>
                </a:solidFill>
                <a:latin typeface="Century Gothic" panose="020B0502020202020204" pitchFamily="34" charset="0"/>
              </a:rPr>
              <a:t>Notes</a:t>
            </a:r>
          </a:p>
        </p:txBody>
      </p:sp>
      <p:sp>
        <p:nvSpPr>
          <p:cNvPr id="72" name="Rectangle 71">
            <a:extLst>
              <a:ext uri="{FF2B5EF4-FFF2-40B4-BE49-F238E27FC236}">
                <a16:creationId xmlns:a16="http://schemas.microsoft.com/office/drawing/2014/main" id="{1CA42112-AD9B-8343-A68E-9028E6E29245}"/>
              </a:ext>
            </a:extLst>
          </p:cNvPr>
          <p:cNvSpPr/>
          <p:nvPr/>
        </p:nvSpPr>
        <p:spPr>
          <a:xfrm>
            <a:off x="6127787" y="4199886"/>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 sz="1100" dirty="0">
                <a:solidFill>
                  <a:schemeClr val="tx1"/>
                </a:solidFill>
                <a:latin typeface="Century Gothic" panose="020B0502020202020204" pitchFamily="34" charset="0"/>
              </a:rPr>
              <a:t>Notes</a:t>
            </a:r>
          </a:p>
        </p:txBody>
      </p:sp>
    </p:spTree>
    <p:extLst>
      <p:ext uri="{BB962C8B-B14F-4D97-AF65-F5344CB8AC3E}">
        <p14:creationId xmlns:p14="http://schemas.microsoft.com/office/powerpoint/2010/main" val="2964708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fr" sz="1600" b="1" dirty="0">
                          <a:solidFill>
                            <a:schemeClr val="tx1"/>
                          </a:solidFill>
                          <a:effectLst/>
                          <a:latin typeface="Century Gothic" panose="020B0502020202020204" pitchFamily="34" charset="0"/>
                        </a:rPr>
                        <a:t>DÉMENTI</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fr" sz="1400" b="0" dirty="0">
                          <a:solidFill>
                            <a:schemeClr val="tx1"/>
                          </a:solidFill>
                          <a:effectLst/>
                          <a:latin typeface="Century Gothic" panose="020B0502020202020204" pitchFamily="34" charset="0"/>
                        </a:rPr>
                        <a:t>Tous les articles, modèles ou informations fournis par Smartsheet sur le site Web sont fournis à titre de référence uniquement. Bien que nous nous efforcions de maintenir les informations à jour et correctes, nous ne faisons aucune déclaration ou garantie d'aucune sorte, expresse ou implicite, quant à l'exhaustivité, l'exactitude, la fiabilité, la pertinence ou la disponibilité en ce qui concerne le site Web ou les informations, articles, modèles ou graphiques connexes contenus sur le site Web. Toute confiance que vous accordez à ces informations est donc strictement à vos propres risques.</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10D70A5A-0FB0-4321-BF79-EFD4E3D20D01}" vid="{0446B1F9-6CBA-4260-8151-9F21380E648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IC-Quarterly-Gantt-Chart-Template_PowerPoint - SR edits</Template>
  <TotalTime>6</TotalTime>
  <Words>328</Words>
  <Application>Microsoft Macintosh PowerPoint</Application>
  <PresentationFormat>Widescreen</PresentationFormat>
  <Paragraphs>91</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Jason Flores</cp:lastModifiedBy>
  <cp:revision>2</cp:revision>
  <cp:lastPrinted>2020-08-31T22:23:58Z</cp:lastPrinted>
  <dcterms:created xsi:type="dcterms:W3CDTF">2020-10-15T17:09:46Z</dcterms:created>
  <dcterms:modified xsi:type="dcterms:W3CDTF">2022-09-11T04:26:58Z</dcterms:modified>
</cp:coreProperties>
</file>