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4" autoAdjust="0"/>
    <p:restoredTop sz="86447"/>
  </p:normalViewPr>
  <p:slideViewPr>
    <p:cSldViewPr snapToGrid="0" snapToObjects="1">
      <p:cViewPr varScale="1">
        <p:scale>
          <a:sx n="112" d="100"/>
          <a:sy n="112" d="100"/>
        </p:scale>
        <p:origin x="504"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de" sz="1600" dirty="0">
                <a:latin typeface="Century Gothic" panose="020B0502020202020204" pitchFamily="34" charset="0"/>
              </a:rPr>
              <a:t>Geben Sie Ziele und Ziele in den Diagrammbereich ein. </a:t>
            </a:r>
          </a:p>
          <a:p>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Passen Sie die Balken für jede Aufgabe an, um die Zeitspanne darzustellen.  Fügen Sie Meilensteindaten und zusätzliche Informationen in jedem Balken oder im Diagrammbereich hinzu. Fassen Sie die Ergebnisse in der unteren Zeile zusammen.</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de" sz="2400" b="1" dirty="0">
                <a:solidFill>
                  <a:schemeClr val="tx1">
                    <a:lumMod val="65000"/>
                    <a:lumOff val="35000"/>
                  </a:schemeClr>
                </a:solidFill>
                <a:latin typeface="Century Gothic" panose="020B0502020202020204" pitchFamily="34" charset="0"/>
              </a:rPr>
              <a:t>VORLAGE FÜR VIERTELJÄHRLICHE GANTT-DIAGRAMME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VORLAGE FÜR VIERTELJÄHRLICHE GANTT-DIAGRAMME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81917108"/>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de" sz="1200" b="0" dirty="0">
                          <a:solidFill>
                            <a:schemeClr val="tx1"/>
                          </a:solidFill>
                          <a:latin typeface="Century Gothic" panose="020B0502020202020204" pitchFamily="34" charset="0"/>
                        </a:rPr>
                        <a:t>F1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de" sz="1200" b="0" dirty="0">
                          <a:solidFill>
                            <a:schemeClr val="tx1"/>
                          </a:solidFill>
                          <a:latin typeface="Century Gothic" panose="020B0502020202020204" pitchFamily="34" charset="0"/>
                        </a:rPr>
                        <a:t>2. Quartal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de" sz="1200" b="0" dirty="0">
                          <a:solidFill>
                            <a:schemeClr val="tx1"/>
                          </a:solidFill>
                          <a:latin typeface="Century Gothic" panose="020B0502020202020204" pitchFamily="34" charset="0"/>
                        </a:rPr>
                        <a:t>3. Quartal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de" sz="1200" b="0" dirty="0">
                          <a:solidFill>
                            <a:schemeClr val="tx1"/>
                          </a:solidFill>
                          <a:latin typeface="Century Gothic" panose="020B0502020202020204" pitchFamily="34" charset="0"/>
                        </a:rPr>
                        <a:t>4. Quartal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de" sz="900" b="1" dirty="0">
                          <a:solidFill>
                            <a:schemeClr val="tx1"/>
                          </a:solidFill>
                          <a:latin typeface="Century Gothic" panose="020B0502020202020204" pitchFamily="34" charset="0"/>
                        </a:rPr>
                        <a:t>ZIELE + ZIELE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de"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FEBRUAR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Verderben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effektiver Jahreszins</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JULI</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Okt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de" sz="1000" dirty="0">
                          <a:solidFill>
                            <a:schemeClr val="tx1"/>
                          </a:solidFill>
                          <a:latin typeface="Century Gothic" panose="020B0502020202020204" pitchFamily="34" charset="0"/>
                        </a:rPr>
                        <a:t>Ziel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de" sz="1000" dirty="0">
                          <a:solidFill>
                            <a:schemeClr val="tx1"/>
                          </a:solidFill>
                          <a:latin typeface="Century Gothic" panose="020B0502020202020204" pitchFamily="34" charset="0"/>
                        </a:rPr>
                        <a:t>Ziel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de" sz="1000" dirty="0">
                          <a:solidFill>
                            <a:schemeClr val="tx1"/>
                          </a:solidFill>
                          <a:latin typeface="Century Gothic" panose="020B0502020202020204" pitchFamily="34" charset="0"/>
                        </a:rPr>
                        <a:t>Ziel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de" sz="1000" dirty="0">
                          <a:solidFill>
                            <a:schemeClr val="tx1"/>
                          </a:solidFill>
                          <a:latin typeface="Century Gothic" panose="020B0502020202020204" pitchFamily="34" charset="0"/>
                        </a:rPr>
                        <a:t>Ziel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de" sz="1000" dirty="0">
                          <a:solidFill>
                            <a:schemeClr val="tx1"/>
                          </a:solidFill>
                          <a:latin typeface="Century Gothic" panose="020B0502020202020204" pitchFamily="34" charset="0"/>
                        </a:rPr>
                        <a:t>Ziel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de" sz="1000" dirty="0">
                          <a:solidFill>
                            <a:schemeClr val="tx1"/>
                          </a:solidFill>
                          <a:latin typeface="Century Gothic" panose="020B0502020202020204" pitchFamily="34" charset="0"/>
                        </a:rPr>
                        <a:t>Ziel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de" sz="1000" dirty="0">
                          <a:solidFill>
                            <a:schemeClr val="tx1"/>
                          </a:solidFill>
                          <a:latin typeface="Century Gothic" panose="020B0502020202020204" pitchFamily="34" charset="0"/>
                        </a:rPr>
                        <a:t>Ziel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de" sz="1000" dirty="0">
                          <a:solidFill>
                            <a:schemeClr val="tx1"/>
                          </a:solidFill>
                          <a:latin typeface="Century Gothic" panose="020B0502020202020204" pitchFamily="34" charset="0"/>
                        </a:rPr>
                        <a:t>Ziel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de" sz="1000" dirty="0">
                          <a:solidFill>
                            <a:schemeClr val="tx1"/>
                          </a:solidFill>
                          <a:latin typeface="Century Gothic" panose="020B0502020202020204" pitchFamily="34" charset="0"/>
                        </a:rPr>
                        <a:t>Ziel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de" sz="1000" dirty="0">
                          <a:solidFill>
                            <a:schemeClr val="tx1"/>
                          </a:solidFill>
                          <a:latin typeface="Century Gothic" panose="020B0502020202020204" pitchFamily="34" charset="0"/>
                        </a:rPr>
                        <a:t>Ziel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de" sz="1400" b="1" dirty="0">
                          <a:solidFill>
                            <a:schemeClr val="tx1"/>
                          </a:solidFill>
                          <a:latin typeface="Century Gothic" panose="020B0502020202020204" pitchFamily="34" charset="0"/>
                        </a:rPr>
                        <a:t>BEFUND</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900" dirty="0">
                <a:solidFill>
                  <a:schemeClr val="tx1"/>
                </a:solidFill>
                <a:latin typeface="Century Gothic" panose="020B0502020202020204" pitchFamily="34" charset="0"/>
              </a:rPr>
              <a:t>ERGEBNISDATEN</a:t>
            </a:r>
          </a:p>
          <a:p>
            <a:pPr algn="ctr"/>
            <a:r>
              <a:rPr lang="de" sz="1400" dirty="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900" dirty="0">
                <a:solidFill>
                  <a:schemeClr val="tx1"/>
                </a:solidFill>
                <a:latin typeface="Century Gothic" panose="020B0502020202020204" pitchFamily="34" charset="0"/>
              </a:rPr>
              <a:t>ERGEBNISDATEN</a:t>
            </a:r>
          </a:p>
          <a:p>
            <a:pPr algn="ctr"/>
            <a:r>
              <a:rPr lang="de" sz="1400" dirty="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900" dirty="0">
                <a:solidFill>
                  <a:schemeClr val="tx1"/>
                </a:solidFill>
                <a:latin typeface="Century Gothic" panose="020B0502020202020204" pitchFamily="34" charset="0"/>
              </a:rPr>
              <a:t>ERGEBNISDATEN</a:t>
            </a:r>
          </a:p>
          <a:p>
            <a:pPr algn="ctr"/>
            <a:r>
              <a:rPr lang="de" sz="1400" dirty="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900" dirty="0">
                <a:solidFill>
                  <a:schemeClr val="tx1"/>
                </a:solidFill>
                <a:latin typeface="Century Gothic" panose="020B0502020202020204" pitchFamily="34" charset="0"/>
              </a:rPr>
              <a:t>ERGEBNISDATEN</a:t>
            </a:r>
          </a:p>
          <a:p>
            <a:pPr algn="ctr"/>
            <a:r>
              <a:rPr lang="de" sz="1400" dirty="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VORLAGE FÜR VIERTELJÄHRLICHE GANTT-DIAGRAMME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402647"/>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de" sz="1200" b="0" dirty="0">
                          <a:solidFill>
                            <a:schemeClr val="tx1"/>
                          </a:solidFill>
                          <a:latin typeface="Century Gothic" panose="020B0502020202020204" pitchFamily="34" charset="0"/>
                        </a:rPr>
                        <a:t>F1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de" sz="1200" b="0" dirty="0">
                          <a:solidFill>
                            <a:schemeClr val="tx1"/>
                          </a:solidFill>
                          <a:latin typeface="Century Gothic" panose="020B0502020202020204" pitchFamily="34" charset="0"/>
                        </a:rPr>
                        <a:t>2. Quartal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de" sz="1200" b="0" dirty="0">
                          <a:solidFill>
                            <a:schemeClr val="tx1"/>
                          </a:solidFill>
                          <a:latin typeface="Century Gothic" panose="020B0502020202020204" pitchFamily="34" charset="0"/>
                        </a:rPr>
                        <a:t>3. Quartal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de" sz="1200" b="0" dirty="0">
                          <a:solidFill>
                            <a:schemeClr val="tx1"/>
                          </a:solidFill>
                          <a:latin typeface="Century Gothic" panose="020B0502020202020204" pitchFamily="34" charset="0"/>
                        </a:rPr>
                        <a:t>4. Quartal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de" sz="900" b="1" dirty="0">
                          <a:solidFill>
                            <a:schemeClr val="tx1"/>
                          </a:solidFill>
                          <a:latin typeface="Century Gothic" panose="020B0502020202020204" pitchFamily="34" charset="0"/>
                        </a:rPr>
                        <a:t>ZIELE + ZIELE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de"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FEBRUAR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Verderben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effektiver Jahreszins</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JULI</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Okt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de" sz="1100" dirty="0">
                          <a:solidFill>
                            <a:schemeClr val="tx1"/>
                          </a:solidFill>
                          <a:latin typeface="Century Gothic" panose="020B0502020202020204" pitchFamily="34" charset="0"/>
                        </a:rPr>
                        <a:t>Ziel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de" sz="1100" dirty="0">
                          <a:solidFill>
                            <a:schemeClr val="tx1"/>
                          </a:solidFill>
                          <a:latin typeface="Century Gothic" panose="020B0502020202020204" pitchFamily="34" charset="0"/>
                        </a:rPr>
                        <a:t>Ziel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de" sz="1100" dirty="0">
                          <a:solidFill>
                            <a:schemeClr val="tx1"/>
                          </a:solidFill>
                          <a:latin typeface="Century Gothic" panose="020B0502020202020204" pitchFamily="34" charset="0"/>
                        </a:rPr>
                        <a:t>Ziel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de" sz="1100" dirty="0">
                          <a:solidFill>
                            <a:schemeClr val="tx1"/>
                          </a:solidFill>
                          <a:latin typeface="Century Gothic" panose="020B0502020202020204" pitchFamily="34" charset="0"/>
                        </a:rPr>
                        <a:t>Ziel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de" sz="1100" dirty="0">
                          <a:solidFill>
                            <a:schemeClr val="tx1"/>
                          </a:solidFill>
                          <a:latin typeface="Century Gothic" panose="020B0502020202020204" pitchFamily="34" charset="0"/>
                        </a:rPr>
                        <a:t>Ziel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de" sz="1100" dirty="0">
                          <a:solidFill>
                            <a:schemeClr val="tx1"/>
                          </a:solidFill>
                          <a:latin typeface="Century Gothic" panose="020B0502020202020204" pitchFamily="34" charset="0"/>
                        </a:rPr>
                        <a:t>Ziel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de" sz="1100" dirty="0">
                          <a:solidFill>
                            <a:schemeClr val="tx1"/>
                          </a:solidFill>
                          <a:latin typeface="Century Gothic" panose="020B0502020202020204" pitchFamily="34" charset="0"/>
                        </a:rPr>
                        <a:t>Ziel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de" sz="1100" dirty="0">
                          <a:solidFill>
                            <a:schemeClr val="tx1"/>
                          </a:solidFill>
                          <a:latin typeface="Century Gothic" panose="020B0502020202020204" pitchFamily="34" charset="0"/>
                        </a:rPr>
                        <a:t>Ziel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de" sz="1100" dirty="0">
                          <a:solidFill>
                            <a:schemeClr val="tx1"/>
                          </a:solidFill>
                          <a:latin typeface="Century Gothic" panose="020B0502020202020204" pitchFamily="34" charset="0"/>
                        </a:rPr>
                        <a:t>Ziel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de" sz="1100" dirty="0">
                          <a:solidFill>
                            <a:schemeClr val="tx1"/>
                          </a:solidFill>
                          <a:latin typeface="Century Gothic" panose="020B0502020202020204" pitchFamily="34" charset="0"/>
                        </a:rPr>
                        <a:t>Ziel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de" sz="1400" b="1" dirty="0">
                          <a:solidFill>
                            <a:schemeClr val="tx1"/>
                          </a:solidFill>
                          <a:latin typeface="Century Gothic" panose="020B0502020202020204" pitchFamily="34" charset="0"/>
                        </a:rPr>
                        <a:t>BEFUND</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900" dirty="0">
                <a:solidFill>
                  <a:schemeClr val="tx1"/>
                </a:solidFill>
                <a:latin typeface="Century Gothic" panose="020B0502020202020204" pitchFamily="34" charset="0"/>
              </a:rPr>
              <a:t>ERGEBNISDATEN</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900" dirty="0">
                <a:solidFill>
                  <a:schemeClr val="tx1"/>
                </a:solidFill>
                <a:latin typeface="Century Gothic" panose="020B0502020202020204" pitchFamily="34" charset="0"/>
              </a:rPr>
              <a:t>ERGEBNISDATEN</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900" dirty="0">
                <a:solidFill>
                  <a:schemeClr val="tx1"/>
                </a:solidFill>
                <a:latin typeface="Century Gothic" panose="020B0502020202020204" pitchFamily="34" charset="0"/>
              </a:rPr>
              <a:t>ERGEBNISDATEN</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900" dirty="0">
                <a:solidFill>
                  <a:schemeClr val="tx1"/>
                </a:solidFill>
                <a:latin typeface="Century Gothic" panose="020B0502020202020204" pitchFamily="34" charset="0"/>
              </a:rPr>
              <a:t>ERGEBNISDATEN</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9" name="Rectangle 58">
            <a:extLst>
              <a:ext uri="{FF2B5EF4-FFF2-40B4-BE49-F238E27FC236}">
                <a16:creationId xmlns:a16="http://schemas.microsoft.com/office/drawing/2014/main" id="{C5748260-84B4-C34C-8B0D-A53B1266675A}"/>
              </a:ext>
            </a:extLst>
          </p:cNvPr>
          <p:cNvSpPr/>
          <p:nvPr/>
        </p:nvSpPr>
        <p:spPr>
          <a:xfrm>
            <a:off x="6127787"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
        <p:nvSpPr>
          <p:cNvPr id="60" name="Rectangle 59">
            <a:extLst>
              <a:ext uri="{FF2B5EF4-FFF2-40B4-BE49-F238E27FC236}">
                <a16:creationId xmlns:a16="http://schemas.microsoft.com/office/drawing/2014/main" id="{41180AA8-EEBE-7347-9A43-2031788276D0}"/>
              </a:ext>
            </a:extLst>
          </p:cNvPr>
          <p:cNvSpPr/>
          <p:nvPr/>
        </p:nvSpPr>
        <p:spPr>
          <a:xfrm>
            <a:off x="6127787"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
        <p:nvSpPr>
          <p:cNvPr id="61" name="Rectangle 60">
            <a:extLst>
              <a:ext uri="{FF2B5EF4-FFF2-40B4-BE49-F238E27FC236}">
                <a16:creationId xmlns:a16="http://schemas.microsoft.com/office/drawing/2014/main" id="{B7B4CB11-1B5E-464C-95DB-C4690FA55904}"/>
              </a:ext>
            </a:extLst>
          </p:cNvPr>
          <p:cNvSpPr/>
          <p:nvPr/>
        </p:nvSpPr>
        <p:spPr>
          <a:xfrm>
            <a:off x="6127787"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
        <p:nvSpPr>
          <p:cNvPr id="62" name="Rectangle 61">
            <a:extLst>
              <a:ext uri="{FF2B5EF4-FFF2-40B4-BE49-F238E27FC236}">
                <a16:creationId xmlns:a16="http://schemas.microsoft.com/office/drawing/2014/main" id="{79211352-5DB1-6C46-94F8-D55CD483F565}"/>
              </a:ext>
            </a:extLst>
          </p:cNvPr>
          <p:cNvSpPr/>
          <p:nvPr/>
        </p:nvSpPr>
        <p:spPr>
          <a:xfrm>
            <a:off x="6127787"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
        <p:nvSpPr>
          <p:cNvPr id="63" name="Rectangle 62">
            <a:extLst>
              <a:ext uri="{FF2B5EF4-FFF2-40B4-BE49-F238E27FC236}">
                <a16:creationId xmlns:a16="http://schemas.microsoft.com/office/drawing/2014/main" id="{A3E3C820-F16C-4C48-B85D-201B58B23995}"/>
              </a:ext>
            </a:extLst>
          </p:cNvPr>
          <p:cNvSpPr/>
          <p:nvPr/>
        </p:nvSpPr>
        <p:spPr>
          <a:xfrm>
            <a:off x="6127787"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
        <p:nvSpPr>
          <p:cNvPr id="64" name="Rectangle 63">
            <a:extLst>
              <a:ext uri="{FF2B5EF4-FFF2-40B4-BE49-F238E27FC236}">
                <a16:creationId xmlns:a16="http://schemas.microsoft.com/office/drawing/2014/main" id="{1393CBB6-B934-7E48-B815-E9AE73D9F1FD}"/>
              </a:ext>
            </a:extLst>
          </p:cNvPr>
          <p:cNvSpPr/>
          <p:nvPr/>
        </p:nvSpPr>
        <p:spPr>
          <a:xfrm>
            <a:off x="6127787"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
        <p:nvSpPr>
          <p:cNvPr id="66" name="Rectangle 65">
            <a:extLst>
              <a:ext uri="{FF2B5EF4-FFF2-40B4-BE49-F238E27FC236}">
                <a16:creationId xmlns:a16="http://schemas.microsoft.com/office/drawing/2014/main" id="{D639DE8E-A2BE-2A48-9927-20CC1DCC200F}"/>
              </a:ext>
            </a:extLst>
          </p:cNvPr>
          <p:cNvSpPr/>
          <p:nvPr/>
        </p:nvSpPr>
        <p:spPr>
          <a:xfrm>
            <a:off x="6127787"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
        <p:nvSpPr>
          <p:cNvPr id="70" name="Rectangle 69">
            <a:extLst>
              <a:ext uri="{FF2B5EF4-FFF2-40B4-BE49-F238E27FC236}">
                <a16:creationId xmlns:a16="http://schemas.microsoft.com/office/drawing/2014/main" id="{1304CA7F-AD05-C040-9AB3-5ECF91CB8C88}"/>
              </a:ext>
            </a:extLst>
          </p:cNvPr>
          <p:cNvSpPr/>
          <p:nvPr/>
        </p:nvSpPr>
        <p:spPr>
          <a:xfrm>
            <a:off x="6127787"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
        <p:nvSpPr>
          <p:cNvPr id="71" name="Rectangle 70">
            <a:extLst>
              <a:ext uri="{FF2B5EF4-FFF2-40B4-BE49-F238E27FC236}">
                <a16:creationId xmlns:a16="http://schemas.microsoft.com/office/drawing/2014/main" id="{653F9964-BB55-4744-BD5B-F15BF475EEFE}"/>
              </a:ext>
            </a:extLst>
          </p:cNvPr>
          <p:cNvSpPr/>
          <p:nvPr/>
        </p:nvSpPr>
        <p:spPr>
          <a:xfrm>
            <a:off x="6127787"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
        <p:nvSpPr>
          <p:cNvPr id="72" name="Rectangle 71">
            <a:extLst>
              <a:ext uri="{FF2B5EF4-FFF2-40B4-BE49-F238E27FC236}">
                <a16:creationId xmlns:a16="http://schemas.microsoft.com/office/drawing/2014/main" id="{1CA42112-AD9B-8343-A68E-9028E6E29245}"/>
              </a:ext>
            </a:extLst>
          </p:cNvPr>
          <p:cNvSpPr/>
          <p:nvPr/>
        </p:nvSpPr>
        <p:spPr>
          <a:xfrm>
            <a:off x="6127787"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100" dirty="0">
                <a:solidFill>
                  <a:schemeClr val="tx1"/>
                </a:solidFill>
                <a:latin typeface="Century Gothic" panose="020B0502020202020204" pitchFamily="34" charset="0"/>
              </a:rPr>
              <a:t>Notizen</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4</TotalTime>
  <Words>286</Words>
  <Application>Microsoft Macintosh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2020-10-15T17:09:46Z</dcterms:created>
  <dcterms:modified xsi:type="dcterms:W3CDTF">2022-09-11T04:12:50Z</dcterms:modified>
</cp:coreProperties>
</file>