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50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latin typeface="Century Gothic" panose="020B0502020202020204" pitchFamily="34" charset="0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グラフ領域に「目的」と「目標」を入力します。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各タスクのバーを調整して、時間の長さを表します。 マイルストーンの日付と追加情報を各バーまたはグラフ領域に追加します。結果を一番下の行にまとめます。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四半期ごとのガント チャート 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四半期ごとのガント チャート 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17108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第1四半期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第2四半期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第3四半期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第4四半期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目的+目標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業績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  <a:p>
            <a:pPr algn="ctr"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1,987,654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  <a:p>
            <a:pPr algn="ctr"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1,234,567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  <a:p>
            <a:pPr algn="ctr"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2,345,678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  <a:p>
            <a:pPr algn="ctr"/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3,456,789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四半期ごとのガント チャート 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02647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第1四半期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第2四半期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第3四半期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第4四半期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目的+目標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目標5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業績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結果データ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筆記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4</TotalTime>
  <Words>693</Words>
  <Application>Microsoft Macintosh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2020-10-15T17:09:46Z</dcterms:created>
  <dcterms:modified xsi:type="dcterms:W3CDTF">2022-09-11T04:36:54Z</dcterms:modified>
</cp:coreProperties>
</file>