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5" autoAdjust="0"/>
    <p:restoredTop sz="86447"/>
  </p:normalViewPr>
  <p:slideViewPr>
    <p:cSldViewPr snapToGrid="0" snapToObjects="1">
      <p:cViewPr varScale="1">
        <p:scale>
          <a:sx n="112" d="100"/>
          <a:sy n="112" d="100"/>
        </p:scale>
        <p:origin x="520"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de" sz="1600" dirty="0">
                <a:latin typeface="Century Gothic" panose="020B0502020202020204" pitchFamily="34" charset="0"/>
              </a:rPr>
              <a:t>Geben Sie die in Ihrem Plan dargestellten Jahre ein.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Passen Sie Balken an, um die Zeitdauer pro Aktivität darzustellen.  Fügen Sie Start- und Enddatum, Meilensteindaten und zusätzliche Informationen in jedem Balken oder im Diagrammbereich hinzu. </a:t>
            </a:r>
          </a:p>
          <a:p>
            <a:pPr>
              <a:spcAft>
                <a:spcPts val="600"/>
              </a:spcAft>
            </a:pPr>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Der Farbschlüssel unter dem Diagramm kann verwendet werden, um zwischen Eigentümern und Arten von Aktivitäten zu unterscheiden.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de" sz="2400" b="1" dirty="0">
                <a:solidFill>
                  <a:schemeClr val="tx1">
                    <a:lumMod val="65000"/>
                    <a:lumOff val="35000"/>
                  </a:schemeClr>
                </a:solidFill>
                <a:latin typeface="Century Gothic" panose="020B0502020202020204" pitchFamily="34" charset="0"/>
              </a:rPr>
              <a:t>3-JAHRES-PLAN GANTT-DIAGRAMMVORLAGE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3-JAHRES-PLAN GANTT-DIAGRAMMVORLAGE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044227887"/>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de" sz="1000" dirty="0">
                          <a:solidFill>
                            <a:schemeClr val="tx1"/>
                          </a:solidFill>
                          <a:latin typeface="Century Gothic" panose="020B0502020202020204" pitchFamily="34" charset="0"/>
                        </a:rPr>
                        <a:t>ZIELE + ZIELE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de" sz="1600" b="0" dirty="0">
                          <a:solidFill>
                            <a:schemeClr val="tx1"/>
                          </a:solidFill>
                          <a:latin typeface="Century Gothic" panose="020B0502020202020204" pitchFamily="34" charset="0"/>
                        </a:rPr>
                        <a:t>JAHR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JAHR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JAHR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de" sz="1000" b="0" dirty="0">
                          <a:solidFill>
                            <a:schemeClr val="tx1"/>
                          </a:solidFill>
                          <a:latin typeface="Century Gothic" panose="020B0502020202020204" pitchFamily="34" charset="0"/>
                        </a:rPr>
                        <a:t>Ziel / Zielbeschreibung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bg1"/>
                </a:solidFill>
                <a:latin typeface="Century Gothic" panose="020B0502020202020204" pitchFamily="34" charset="0"/>
              </a:rPr>
              <a:t>PROJEKT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Meilenstein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PROJEKT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bg1"/>
                </a:solidFill>
                <a:latin typeface="Century Gothic" panose="020B0502020202020204" pitchFamily="34" charset="0"/>
              </a:rPr>
              <a:t>Fällig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bg1"/>
                </a:solidFill>
                <a:latin typeface="Century Gothic" panose="020B0502020202020204" pitchFamily="34" charset="0"/>
              </a:rPr>
              <a:t>Fällig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PROJEKT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3-JAHRES-PLAN GANTT-DIAGRAMMVORLAGE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de" sz="1600" b="0" dirty="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FEBRUAR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Verderben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effektiver Jahreszins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Mai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JULI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AUG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SEP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Okt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Dec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de" sz="2400" b="0" dirty="0">
                          <a:solidFill>
                            <a:schemeClr val="bg1"/>
                          </a:solidFill>
                          <a:latin typeface="Century Gothic" panose="020B0502020202020204" pitchFamily="34" charset="0"/>
                        </a:rPr>
                        <a:t>JAHR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de" sz="2400" b="0" dirty="0">
                          <a:solidFill>
                            <a:schemeClr val="bg1"/>
                          </a:solidFill>
                          <a:latin typeface="Century Gothic" panose="020B0502020202020204" pitchFamily="34" charset="0"/>
                        </a:rPr>
                        <a:t>JAHR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de" sz="2400" b="0" dirty="0">
                          <a:solidFill>
                            <a:schemeClr val="bg1"/>
                          </a:solidFill>
                          <a:latin typeface="Century Gothic" panose="020B0502020202020204" pitchFamily="34" charset="0"/>
                        </a:rPr>
                        <a:t>JAHR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bg1"/>
                </a:solidFill>
                <a:latin typeface="Century Gothic" panose="020B0502020202020204" pitchFamily="34" charset="0"/>
              </a:rPr>
              <a:t>Projekttitel und Beschreibung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Ziel</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Projekttitel und Beschreibung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bg1"/>
                </a:solidFill>
                <a:latin typeface="Century Gothic" panose="020B0502020202020204" pitchFamily="34" charset="0"/>
              </a:rPr>
              <a:t>Projekttitel und Beschreibung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bg1"/>
                </a:solidFill>
                <a:latin typeface="Century Gothic" panose="020B0502020202020204" pitchFamily="34" charset="0"/>
              </a:rPr>
              <a:t>Objektiv</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Projekttitel und Beschreibung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Ziel</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Ziel</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bg1"/>
                </a:solidFill>
                <a:latin typeface="Century Gothic" panose="020B0502020202020204" pitchFamily="34" charset="0"/>
              </a:rPr>
              <a:t>Objektiv</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0315083-7D51-4C27-A5C4-F6ABCC7FFE82}" vid="{8F96E0D9-BE13-4A90-A638-ADF8259D6E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IC-3-Year-Plan-Gantt-Chart-Template_PowerPoint - SR edits</Template>
  <TotalTime>4</TotalTime>
  <Words>299</Words>
  <Application>Microsoft Macintosh PowerPoint</Application>
  <PresentationFormat>Widescreen</PresentationFormat>
  <Paragraphs>76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2020-10-15T17:13:56Z</dcterms:created>
  <dcterms:modified xsi:type="dcterms:W3CDTF">2022-09-11T04:12:47Z</dcterms:modified>
</cp:coreProperties>
</file>