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5" autoAdjust="0"/>
    <p:restoredTop sz="86447"/>
  </p:normalViewPr>
  <p:slideViewPr>
    <p:cSldViewPr snapToGrid="0" snapToObjects="1">
      <p:cViewPr varScale="1">
        <p:scale>
          <a:sx n="112" d="100"/>
          <a:sy n="112" d="100"/>
        </p:scale>
        <p:origin x="520"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pt" sz="3600" dirty="0">
                <a:latin typeface="Century Gothic" panose="020B0502020202020204" pitchFamily="34" charset="0"/>
              </a:rPr>
              <a:t>Notas para usar 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pt" sz="1600" dirty="0">
                <a:latin typeface="Century Gothic" panose="020B0502020202020204" pitchFamily="34" charset="0"/>
              </a:rPr>
              <a:t>Entre nos anos representados em seu plano.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Ajuste as barras para representar o tempo por atividade.  Adicione datas de início e término, datas de marco e informações adicionais em cada barra ou na área do gráfico. </a:t>
            </a:r>
          </a:p>
          <a:p>
            <a:pPr>
              <a:spcAft>
                <a:spcPts val="600"/>
              </a:spcAft>
            </a:pPr>
            <a:endParaRPr lang="en-US" sz="1600" dirty="0">
              <a:latin typeface="Century Gothic" panose="020B0502020202020204" pitchFamily="34" charset="0"/>
            </a:endParaRPr>
          </a:p>
          <a:p>
            <a:pPr>
              <a:spcAft>
                <a:spcPts val="600"/>
              </a:spcAft>
            </a:pPr>
            <a:r>
              <a:rPr lang="pt" sz="1600" dirty="0">
                <a:latin typeface="Century Gothic" panose="020B0502020202020204" pitchFamily="34" charset="0"/>
              </a:rPr>
              <a:t>A tecla de cor abaixo do gráfico pode ser usada para distinguir entre proprietários e tipos de atividades.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pt" sz="2400" b="1" dirty="0">
                <a:solidFill>
                  <a:schemeClr val="tx1">
                    <a:lumMod val="65000"/>
                    <a:lumOff val="35000"/>
                  </a:schemeClr>
                </a:solidFill>
                <a:latin typeface="Century Gothic" panose="020B0502020202020204" pitchFamily="34" charset="0"/>
              </a:rPr>
              <a:t>MODELO DE GRÁFICO DE 3 ANOS DO PLANO GANTT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DE 3 ANOS DO PLANO GANTT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044227887"/>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pt" sz="1000" dirty="0">
                          <a:solidFill>
                            <a:schemeClr val="tx1"/>
                          </a:solidFill>
                          <a:latin typeface="Century Gothic" panose="020B0502020202020204" pitchFamily="34" charset="0"/>
                        </a:rPr>
                        <a:t>OBJETIVOS + METAS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pt" sz="1600" b="0" dirty="0">
                          <a:solidFill>
                            <a:schemeClr val="tx1"/>
                          </a:solidFill>
                          <a:latin typeface="Century Gothic" panose="020B0502020202020204" pitchFamily="34" charset="0"/>
                        </a:rPr>
                        <a:t>ANO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2º ANO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pt" sz="1600" b="0" dirty="0">
                          <a:solidFill>
                            <a:schemeClr val="tx1"/>
                          </a:solidFill>
                          <a:latin typeface="Century Gothic" panose="020B0502020202020204" pitchFamily="34" charset="0"/>
                        </a:rPr>
                        <a:t>3º ANO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pt" sz="1000" b="0" dirty="0">
                          <a:solidFill>
                            <a:schemeClr val="tx1"/>
                          </a:solidFill>
                          <a:latin typeface="Century Gothic" panose="020B0502020202020204" pitchFamily="34" charset="0"/>
                        </a:rPr>
                        <a:t>Descrição objetiva / objetivo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bg1"/>
                </a:solidFill>
                <a:latin typeface="Century Gothic" panose="020B0502020202020204" pitchFamily="34" charset="0"/>
              </a:rPr>
              <a:t>PROJETO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Marco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2 |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bg1"/>
                </a:solidFill>
                <a:latin typeface="Century Gothic" panose="020B0502020202020204" pitchFamily="34" charset="0"/>
              </a:rPr>
              <a:t>Vencimento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bg1"/>
                </a:solidFill>
                <a:latin typeface="Century Gothic" panose="020B0502020202020204" pitchFamily="34" charset="0"/>
              </a:rPr>
              <a:t>Vencimento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PROJETO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dirty="0">
                <a:solidFill>
                  <a:schemeClr val="tx1"/>
                </a:solidFill>
                <a:latin typeface="Century Gothic" panose="020B0502020202020204" pitchFamily="34" charset="0"/>
              </a:rPr>
              <a:t>Vencimento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pt" sz="1000" dirty="0">
                <a:latin typeface="Century Gothic" panose="020B0502020202020204" pitchFamily="34" charset="0"/>
              </a:rPr>
              <a:t>Cor-de-chave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pt" sz="1000" dirty="0">
                <a:latin typeface="Century Gothic" panose="020B0502020202020204" pitchFamily="34" charset="0"/>
              </a:rPr>
              <a:t>Cor-de-chave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pt" sz="1000" dirty="0">
                <a:latin typeface="Century Gothic" panose="020B0502020202020204" pitchFamily="34" charset="0"/>
              </a:rPr>
              <a:t>Cor-de-chave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pt" sz="1000" dirty="0">
                <a:latin typeface="Century Gothic" panose="020B0502020202020204" pitchFamily="34" charset="0"/>
              </a:rPr>
              <a:t>Cor da chave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pt" sz="1000" dirty="0">
                <a:latin typeface="Century Gothic" panose="020B0502020202020204" pitchFamily="34" charset="0"/>
              </a:rPr>
              <a:t>Cor da chave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pt" sz="1000" dirty="0">
                <a:latin typeface="Century Gothic" panose="020B0502020202020204" pitchFamily="34" charset="0"/>
              </a:rPr>
              <a:t>Cor-de-chave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pt" sz="1000" dirty="0">
                <a:latin typeface="Century Gothic" panose="020B0502020202020204" pitchFamily="34" charset="0"/>
              </a:rPr>
              <a:t>Cor da chave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pt" sz="1000" dirty="0">
                <a:latin typeface="Century Gothic" panose="020B0502020202020204" pitchFamily="34" charset="0"/>
              </a:rPr>
              <a:t>Cor da chave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GRÁFICO DE 3 ANOS DO PLANO GANTT</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pt" sz="1600" b="0" dirty="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Fevereiro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Março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Abr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Maio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Jun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Jul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Agosto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Setembro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Outubro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Novembro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pt" sz="1600" b="0" dirty="0">
                          <a:solidFill>
                            <a:schemeClr val="bg1"/>
                          </a:solidFill>
                          <a:latin typeface="Century Gothic" panose="020B0502020202020204" pitchFamily="34" charset="0"/>
                        </a:rPr>
                        <a:t>Dezembro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pt" sz="2400" b="0" dirty="0">
                          <a:solidFill>
                            <a:schemeClr val="bg1"/>
                          </a:solidFill>
                          <a:latin typeface="Century Gothic" panose="020B0502020202020204" pitchFamily="34" charset="0"/>
                        </a:rPr>
                        <a:t>ANO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pt" sz="2400" b="0" dirty="0">
                          <a:solidFill>
                            <a:schemeClr val="bg1"/>
                          </a:solidFill>
                          <a:latin typeface="Century Gothic" panose="020B0502020202020204" pitchFamily="34" charset="0"/>
                        </a:rPr>
                        <a:t>2º ANO</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pt" sz="2400" b="0" dirty="0">
                          <a:solidFill>
                            <a:schemeClr val="bg1"/>
                          </a:solidFill>
                          <a:latin typeface="Century Gothic" panose="020B0502020202020204" pitchFamily="34" charset="0"/>
                        </a:rPr>
                        <a:t>3º ANO</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bg1"/>
                </a:solidFill>
                <a:latin typeface="Century Gothic" panose="020B0502020202020204" pitchFamily="34" charset="0"/>
              </a:rPr>
              <a:t>Título do Projeto e Descrição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Título do Projeto e Descrição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bg1"/>
                </a:solidFill>
                <a:latin typeface="Century Gothic" panose="020B0502020202020204" pitchFamily="34" charset="0"/>
              </a:rPr>
              <a:t>Título do Projeto e Descrição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bg1"/>
                </a:solidFill>
                <a:latin typeface="Century Gothic" panose="020B0502020202020204" pitchFamily="34" charset="0"/>
              </a:rPr>
              <a:t>Objetivo</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Título do Projeto e Descrição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pt" sz="1000" dirty="0">
                <a:latin typeface="Century Gothic" panose="020B0502020202020204" pitchFamily="34" charset="0"/>
              </a:rPr>
              <a:t>Cor-de-chave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pt" sz="1000" dirty="0">
                <a:latin typeface="Century Gothic" panose="020B0502020202020204" pitchFamily="34" charset="0"/>
              </a:rPr>
              <a:t>Cor-de-chave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pt" sz="1000" dirty="0">
                <a:latin typeface="Century Gothic" panose="020B0502020202020204" pitchFamily="34" charset="0"/>
              </a:rPr>
              <a:t>Cor-de-chave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pt" sz="1000" dirty="0">
                <a:latin typeface="Century Gothic" panose="020B0502020202020204" pitchFamily="34" charset="0"/>
              </a:rPr>
              <a:t>Cor da chave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pt" sz="1000" dirty="0">
                <a:latin typeface="Century Gothic" panose="020B0502020202020204" pitchFamily="34" charset="0"/>
              </a:rPr>
              <a:t>Cor da chave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pt" sz="1000" dirty="0">
                <a:latin typeface="Century Gothic" panose="020B0502020202020204" pitchFamily="34" charset="0"/>
              </a:rPr>
              <a:t>Cor-de-chave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pt" sz="1000" dirty="0">
                <a:latin typeface="Century Gothic" panose="020B0502020202020204" pitchFamily="34" charset="0"/>
              </a:rPr>
              <a:t>Cor da chave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pt" sz="1000" dirty="0">
                <a:latin typeface="Century Gothic" panose="020B0502020202020204" pitchFamily="34" charset="0"/>
              </a:rPr>
              <a:t>Cor da chave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tx1"/>
                </a:solidFill>
                <a:latin typeface="Century Gothic" panose="020B0502020202020204" pitchFamily="34" charset="0"/>
              </a:rPr>
              <a:t>Objetivo</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dirty="0">
                <a:solidFill>
                  <a:schemeClr val="bg1"/>
                </a:solidFill>
                <a:latin typeface="Century Gothic" panose="020B0502020202020204" pitchFamily="34" charset="0"/>
              </a:rPr>
              <a:t>Objetivo</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0315083-7D51-4C27-A5C4-F6ABCC7FFE82}" vid="{8F96E0D9-BE13-4A90-A638-ADF8259D6E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IC-3-Year-Plan-Gantt-Chart-Template_PowerPoint - SR edits</Template>
  <TotalTime>5</TotalTime>
  <Words>332</Words>
  <Application>Microsoft Macintosh PowerPoint</Application>
  <PresentationFormat>Widescreen</PresentationFormat>
  <Paragraphs>76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2020-10-15T17:13:56Z</dcterms:created>
  <dcterms:modified xsi:type="dcterms:W3CDTF">2022-09-11T04:42:43Z</dcterms:modified>
</cp:coreProperties>
</file>