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20" r:id="rId3"/>
    <p:sldId id="345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4C36"/>
    <a:srgbClr val="E4774A"/>
    <a:srgbClr val="E9AB77"/>
    <a:srgbClr val="ECD6B2"/>
    <a:srgbClr val="89D0C2"/>
    <a:srgbClr val="56BFD2"/>
    <a:srgbClr val="4494A2"/>
    <a:srgbClr val="264065"/>
    <a:srgbClr val="74B0A3"/>
    <a:srgbClr val="387E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85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520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326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3600" dirty="0">
                <a:latin typeface="Century Gothic" panose="020B0502020202020204" pitchFamily="34" charset="0"/>
              </a:rPr>
              <a:t>このテンプレートを使用する際の注意事項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9" y="3526114"/>
            <a:ext cx="596275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" sz="1600" dirty="0">
                <a:latin typeface="Century Gothic" panose="020B0502020202020204" pitchFamily="34" charset="0"/>
              </a:rPr>
              <a:t>プランに表示されている年を入力します。 </a:t>
            </a:r>
            <a:endParaRPr lang="en-US" sz="800" dirty="0">
              <a:latin typeface="Century Gothic" panose="020B050202020202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ja" sz="1600" dirty="0">
                <a:latin typeface="Century Gothic" panose="020B0502020202020204" pitchFamily="34" charset="0"/>
              </a:rPr>
              <a:t>アクティビティごとの時間の長さを表すようにバーを調整します。 開始日と終了日、マイルストーンの日付、および追加情報を各バー内またはグラフ領域に追加します。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ja" sz="1600" dirty="0">
                <a:latin typeface="Century Gothic" panose="020B0502020202020204" pitchFamily="34" charset="0"/>
              </a:rPr>
              <a:t>グラフの下のカラーキーを使用して、アクティビティの所有者とタイプを区別できます。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3年計画ガントチャートテンプレート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3年計画ガントチャートテンプレート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227887"/>
              </p:ext>
            </p:extLst>
          </p:nvPr>
        </p:nvGraphicFramePr>
        <p:xfrm>
          <a:off x="327121" y="425489"/>
          <a:ext cx="11550140" cy="521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0479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2739887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2739887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2739887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</a:tblGrid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目的+目標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1年目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2年目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3年目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目的・目標記述1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71243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95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96711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1760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4864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3783529" y="808878"/>
            <a:ext cx="1753154" cy="228600"/>
          </a:xfrm>
          <a:prstGeom prst="rect">
            <a:avLst/>
          </a:prstGeom>
          <a:solidFill>
            <a:srgbClr val="D14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プロジェクト1 | 00/00 –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3783529" y="1134486"/>
            <a:ext cx="710069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3998886" y="1449720"/>
            <a:ext cx="955015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マイルストーン1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5704107" y="1782364"/>
            <a:ext cx="215357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31873" y="2097598"/>
            <a:ext cx="955015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5879931" y="2434121"/>
            <a:ext cx="3885876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プロジェクト2 | 00/00 –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5879931" y="2764608"/>
            <a:ext cx="1582812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872441" y="3090296"/>
            <a:ext cx="1395256" cy="228600"/>
          </a:xfrm>
          <a:prstGeom prst="rect">
            <a:avLst/>
          </a:prstGeom>
          <a:solidFill>
            <a:srgbClr val="26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7822122" y="3401302"/>
            <a:ext cx="1943685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828024" y="180522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9299769" y="3739007"/>
            <a:ext cx="466038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6884802" y="4054241"/>
            <a:ext cx="4846320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プロジェクト3 | 00/00 – 00/00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6898561" y="4386885"/>
            <a:ext cx="215357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6898561" y="4702119"/>
            <a:ext cx="407210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8026259" y="5038642"/>
            <a:ext cx="2932329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10947321" y="5369129"/>
            <a:ext cx="799919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D14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26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キーカラー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キーカラー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キーカラー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キーカラー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キーカラー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キーカラー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キーカラー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キーカラー 8</a:t>
            </a: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11054506" y="5378296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3年計画ガントチャートテンプレート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466170"/>
              </p:ext>
            </p:extLst>
          </p:nvPr>
        </p:nvGraphicFramePr>
        <p:xfrm>
          <a:off x="327121" y="425489"/>
          <a:ext cx="11550138" cy="5210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422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474673571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612957570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885299156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27342628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666090158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1490855625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69743083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773272773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2090035612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</a:tblGrid>
              <a:tr h="332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台無しにする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4月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5 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6 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7 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8 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9 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10月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11 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12 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16251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24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1年目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16251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24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2年目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16251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24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3年目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833500" y="808878"/>
            <a:ext cx="4663440" cy="228600"/>
          </a:xfrm>
          <a:prstGeom prst="rect">
            <a:avLst/>
          </a:prstGeom>
          <a:solidFill>
            <a:srgbClr val="D14C36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プロジェクトのタイトルと説明 00/00/0000-00/00/0000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3783528" y="1134486"/>
            <a:ext cx="1280160" cy="228600"/>
          </a:xfrm>
          <a:prstGeom prst="rect">
            <a:avLst/>
          </a:prstGeom>
          <a:solidFill>
            <a:srgbClr val="E4774A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目的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447044" y="1459418"/>
            <a:ext cx="955015" cy="228600"/>
          </a:xfrm>
          <a:prstGeom prst="rect">
            <a:avLst/>
          </a:prstGeom>
          <a:solidFill>
            <a:srgbClr val="E9AB77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目的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5704107" y="1782364"/>
            <a:ext cx="215357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31873" y="2097598"/>
            <a:ext cx="955015" cy="228600"/>
          </a:xfrm>
          <a:prstGeom prst="rect">
            <a:avLst/>
          </a:prstGeom>
          <a:solidFill>
            <a:srgbClr val="89D0C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ゴール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6727519" y="810737"/>
            <a:ext cx="2068536" cy="934494"/>
          </a:xfrm>
          <a:prstGeom prst="rect">
            <a:avLst/>
          </a:prstGeom>
          <a:solidFill>
            <a:srgbClr val="56BFD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プロジェクトのタイトルと説明 00/00/0000-00/00/0000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843380" y="2466199"/>
            <a:ext cx="5443508" cy="755971"/>
          </a:xfrm>
          <a:prstGeom prst="rect">
            <a:avLst/>
          </a:prstGeom>
          <a:solidFill>
            <a:srgbClr val="4494A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プロジェクトのタイトルと説明 00/00/0000-00/00/0000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7928615" y="1824618"/>
            <a:ext cx="2933640" cy="502862"/>
          </a:xfrm>
          <a:prstGeom prst="rect">
            <a:avLst/>
          </a:prstGeom>
          <a:solidFill>
            <a:srgbClr val="264065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目的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828024" y="180522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6362548" y="3235333"/>
            <a:ext cx="5488023" cy="700041"/>
          </a:xfrm>
          <a:prstGeom prst="rect">
            <a:avLst/>
          </a:prstGeom>
          <a:solidFill>
            <a:srgbClr val="E4774A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目的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851472" y="4564085"/>
            <a:ext cx="5023336" cy="683841"/>
          </a:xfrm>
          <a:prstGeom prst="rect">
            <a:avLst/>
          </a:prstGeom>
          <a:solidFill>
            <a:srgbClr val="E9AB77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プロジェクトのタイトルと説明 00/00/0000-00/00/0000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5424134" y="4127115"/>
            <a:ext cx="1005840" cy="228600"/>
          </a:xfrm>
          <a:prstGeom prst="rect">
            <a:avLst/>
          </a:prstGeom>
          <a:solidFill>
            <a:srgbClr val="ECD6B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ゴール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5919337" y="5182635"/>
            <a:ext cx="5931233" cy="327987"/>
          </a:xfrm>
          <a:prstGeom prst="rect">
            <a:avLst/>
          </a:prstGeom>
          <a:solidFill>
            <a:srgbClr val="89D0C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目的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5932934" y="4570339"/>
            <a:ext cx="2932329" cy="228600"/>
          </a:xfrm>
          <a:prstGeom prst="rect">
            <a:avLst/>
          </a:prstGeom>
          <a:solidFill>
            <a:srgbClr val="56BFD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目的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10947321" y="2090872"/>
            <a:ext cx="799919" cy="228600"/>
          </a:xfrm>
          <a:prstGeom prst="rect">
            <a:avLst/>
          </a:prstGeom>
          <a:solidFill>
            <a:srgbClr val="4494A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D14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rgbClr val="449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26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キーカラー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キーカラー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キーカラー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キーカラー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キーカラー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キーカラー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キーカラー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キーカラー 8</a:t>
            </a: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11054506" y="2100039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3249807" y="3301557"/>
            <a:ext cx="3885875" cy="327776"/>
          </a:xfrm>
          <a:prstGeom prst="rect">
            <a:avLst/>
          </a:prstGeom>
          <a:solidFill>
            <a:srgbClr val="ECD6B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ゴール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42AC41D-644D-7E46-A97A-C63326464FB0}"/>
              </a:ext>
            </a:extLst>
          </p:cNvPr>
          <p:cNvSpPr/>
          <p:nvPr/>
        </p:nvSpPr>
        <p:spPr>
          <a:xfrm>
            <a:off x="2071568" y="4142691"/>
            <a:ext cx="2933640" cy="228600"/>
          </a:xfrm>
          <a:prstGeom prst="rect">
            <a:avLst/>
          </a:prstGeom>
          <a:solidFill>
            <a:srgbClr val="264065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目的</a:t>
            </a:r>
          </a:p>
        </p:txBody>
      </p:sp>
    </p:spTree>
    <p:extLst>
      <p:ext uri="{BB962C8B-B14F-4D97-AF65-F5344CB8AC3E}">
        <p14:creationId xmlns:p14="http://schemas.microsoft.com/office/powerpoint/2010/main" val="823638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40315083-7D51-4C27-A5C4-F6ABCC7FFE82}" vid="{8F96E0D9-BE13-4A90-A638-ADF8259D6E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IC-3-Year-Plan-Gantt-Chart-Template_PowerPoint - SR edits</Template>
  <TotalTime>4</TotalTime>
  <Words>891</Words>
  <Application>Microsoft Macintosh PowerPoint</Application>
  <PresentationFormat>Widescreen</PresentationFormat>
  <Paragraphs>76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cp:lastPrinted>2020-08-31T22:23:58Z</cp:lastPrinted>
  <dcterms:created xsi:type="dcterms:W3CDTF">2020-10-15T17:13:56Z</dcterms:created>
  <dcterms:modified xsi:type="dcterms:W3CDTF">2022-09-11T04:36:50Z</dcterms:modified>
</cp:coreProperties>
</file>