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2" r:id="rId2"/>
    <p:sldId id="384" r:id="rId3"/>
    <p:sldId id="354" r:id="rId4"/>
    <p:sldId id="385" r:id="rId5"/>
    <p:sldId id="29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0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832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661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e&#10;&#10;Description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MODÈLE DE CHARTE DE PROJET AGILE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MODÈLE DE PRÉSENTATION DE CHARTE DE PROJET AGILE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2343598-17EF-978B-1595-F94BAB4E9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815694"/>
              </p:ext>
            </p:extLst>
          </p:nvPr>
        </p:nvGraphicFramePr>
        <p:xfrm>
          <a:off x="481146" y="5639311"/>
          <a:ext cx="6625959" cy="444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4499">
                  <a:extLst>
                    <a:ext uri="{9D8B030D-6E8A-4147-A177-3AD203B41FA5}">
                      <a16:colId xmlns:a16="http://schemas.microsoft.com/office/drawing/2014/main" val="2648237754"/>
                    </a:ext>
                  </a:extLst>
                </a:gridCol>
                <a:gridCol w="4981460">
                  <a:extLst>
                    <a:ext uri="{9D8B030D-6E8A-4147-A177-3AD203B41FA5}">
                      <a16:colId xmlns:a16="http://schemas.microsoft.com/office/drawing/2014/main" val="4186396764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l" fontAlgn="ctr"/>
                      <a:r>
                        <a:rPr lang="fr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DATE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29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e&#10;&#10;Description générée automatiquement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3538330" y="6477000"/>
            <a:ext cx="8208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| DE LA CHARTE DE PROJET AGILE   INFORMATIONS GÉNÉRALES SUR LE PROJET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6E6ECB-CF92-3B4C-9578-D6C0F06A41C9}"/>
              </a:ext>
            </a:extLst>
          </p:cNvPr>
          <p:cNvSpPr txBox="1"/>
          <p:nvPr/>
        </p:nvSpPr>
        <p:spPr>
          <a:xfrm>
            <a:off x="367747" y="371327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INFORMATIONS GÉNÉRALES SUR LE PROJET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521BEA1-5979-BDC5-303C-05D94BF13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443283"/>
              </p:ext>
            </p:extLst>
          </p:nvPr>
        </p:nvGraphicFramePr>
        <p:xfrm>
          <a:off x="481146" y="1211580"/>
          <a:ext cx="10948854" cy="47121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17399">
                  <a:extLst>
                    <a:ext uri="{9D8B030D-6E8A-4147-A177-3AD203B41FA5}">
                      <a16:colId xmlns:a16="http://schemas.microsoft.com/office/drawing/2014/main" val="1837650133"/>
                    </a:ext>
                  </a:extLst>
                </a:gridCol>
                <a:gridCol w="8231455">
                  <a:extLst>
                    <a:ext uri="{9D8B030D-6E8A-4147-A177-3AD203B41FA5}">
                      <a16:colId xmlns:a16="http://schemas.microsoft.com/office/drawing/2014/main" val="1834659052"/>
                    </a:ext>
                  </a:extLst>
                </a:gridCol>
              </a:tblGrid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fr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NOM DU PROJET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59524424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fr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CHAMPION DU PROJET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087613528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fr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PROMOTEUR DU PROJET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325756136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fr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CHEF DE PROJET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69476567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fr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INTERVENANTS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1549938749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fr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DATE DE DÉBUT PRÉVUE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3661207202"/>
                  </a:ext>
                </a:extLst>
              </a:tr>
              <a:tr h="673163">
                <a:tc>
                  <a:txBody>
                    <a:bodyPr/>
                    <a:lstStyle/>
                    <a:p>
                      <a:pPr algn="l" fontAlgn="ctr"/>
                      <a:r>
                        <a:rPr lang="fr" sz="1400" b="1" u="none" strike="noStrike" dirty="0">
                          <a:effectLst/>
                          <a:latin typeface="Century Gothic" panose="020B0502020202020204" pitchFamily="34" charset="0"/>
                        </a:rPr>
                        <a:t>DATE D'ACHÈVEMENT PRÉVUE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/>
                </a:tc>
                <a:extLst>
                  <a:ext uri="{0D108BD9-81ED-4DB2-BD59-A6C34878D82A}">
                    <a16:rowId xmlns:a16="http://schemas.microsoft.com/office/drawing/2014/main" val="579885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731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2722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DÉTAILS DU PROJET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DÉTAILS DU PROJET (1 SUR 2)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1A48B0-A5C8-E67C-F616-9C3F13DB0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894045"/>
              </p:ext>
            </p:extLst>
          </p:nvPr>
        </p:nvGraphicFramePr>
        <p:xfrm>
          <a:off x="274321" y="671422"/>
          <a:ext cx="11519656" cy="5523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9067">
                  <a:extLst>
                    <a:ext uri="{9D8B030D-6E8A-4147-A177-3AD203B41FA5}">
                      <a16:colId xmlns:a16="http://schemas.microsoft.com/office/drawing/2014/main" val="1981945713"/>
                    </a:ext>
                  </a:extLst>
                </a:gridCol>
                <a:gridCol w="8660589">
                  <a:extLst>
                    <a:ext uri="{9D8B030D-6E8A-4147-A177-3AD203B41FA5}">
                      <a16:colId xmlns:a16="http://schemas.microsoft.com/office/drawing/2014/main" val="789129144"/>
                    </a:ext>
                  </a:extLst>
                </a:gridCol>
              </a:tblGrid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fr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RÉSUMÉ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3272326699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fr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AUTORISATION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61202237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fr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OBJECTIFS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943647180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fr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AVANTAGES ATTENDUS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8393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RAPPORT DE PROJET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6C4B9E8-80D7-0E4C-98A0-080138C4551C}"/>
              </a:ext>
            </a:extLst>
          </p:cNvPr>
          <p:cNvSpPr txBox="1"/>
          <p:nvPr/>
        </p:nvSpPr>
        <p:spPr>
          <a:xfrm>
            <a:off x="367747" y="209758"/>
            <a:ext cx="3645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DÉTAILS DU PROJET </a:t>
            </a:r>
            <a:r>
              <a:rPr lang="f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(SUITE)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" dirty="0">
                <a:solidFill>
                  <a:schemeClr val="bg1"/>
                </a:solidFill>
                <a:latin typeface="Century Gothic" panose="020B0502020202020204" pitchFamily="34" charset="0"/>
              </a:rPr>
              <a:t>DÉTAILS DU PROJET (2 DE 2)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C1A48B0-A5C8-E67C-F616-9C3F13DB0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272379"/>
              </p:ext>
            </p:extLst>
          </p:nvPr>
        </p:nvGraphicFramePr>
        <p:xfrm>
          <a:off x="274321" y="671422"/>
          <a:ext cx="11519656" cy="5523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59067">
                  <a:extLst>
                    <a:ext uri="{9D8B030D-6E8A-4147-A177-3AD203B41FA5}">
                      <a16:colId xmlns:a16="http://schemas.microsoft.com/office/drawing/2014/main" val="1981945713"/>
                    </a:ext>
                  </a:extLst>
                </a:gridCol>
                <a:gridCol w="8660589">
                  <a:extLst>
                    <a:ext uri="{9D8B030D-6E8A-4147-A177-3AD203B41FA5}">
                      <a16:colId xmlns:a16="http://schemas.microsoft.com/office/drawing/2014/main" val="789129144"/>
                    </a:ext>
                  </a:extLst>
                </a:gridCol>
              </a:tblGrid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fr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PORTÉE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3272326699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fr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ÉTAPES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61202237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fr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INDICATEURS DE RÉUSSITE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943647180"/>
                  </a:ext>
                </a:extLst>
              </a:tr>
              <a:tr h="1380909">
                <a:tc>
                  <a:txBody>
                    <a:bodyPr/>
                    <a:lstStyle/>
                    <a:p>
                      <a:pPr algn="l" fontAlgn="ctr"/>
                      <a:r>
                        <a:rPr lang="fr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COÛTS </a:t>
                      </a:r>
                      <a:br>
                        <a:rPr lang="en-US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" sz="200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ET RESSOURCES ESTIMÉS</a:t>
                      </a:r>
                    </a:p>
                  </a:txBody>
                  <a:tcPr marL="50641" marR="5627" marT="5627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0641" marR="5627" marT="5627" marB="0"/>
                </a:tc>
                <a:extLst>
                  <a:ext uri="{0D108BD9-81ED-4DB2-BD59-A6C34878D82A}">
                    <a16:rowId xmlns:a16="http://schemas.microsoft.com/office/drawing/2014/main" val="1683938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14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DÉMENTI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fournis par Smartsheet sur le site Web sont fournis à titre de référence uniquement. Bien que nous nous efforcions de maintenir les informations à jour et correctes, nous ne faisons aucune déclaration ou garantie d'aucune sorte, expresse ou implicite, quant à l'exhaustivité, l'exactitude, la fiabilité, la pertinence ou la disponibilité en ce qui concerne le site Web ou les informations, articles, modèles ou graphiques connexes contenus sur le site Web. Toute confiance que vous accordez à ces informations est donc strictement à vos propres risques.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_IC-Project-Definition-Six-Sigma-Worksheet-Template_PowerPoint" id="{37767492-E183-7543-B5C1-7600B70972A0}" vid="{9CEF50A3-A285-A246-87C2-B0707780F7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Office</Template>
  <TotalTime>980</TotalTime>
  <Words>215</Words>
  <Application>Microsoft Macintosh PowerPoint</Application>
  <PresentationFormat>Widescreen</PresentationFormat>
  <Paragraphs>41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Erica Waite</dc:creator>
  <cp:lastModifiedBy>Jason Flores</cp:lastModifiedBy>
  <cp:revision>5</cp:revision>
  <dcterms:created xsi:type="dcterms:W3CDTF">2022-04-21T18:56:34Z</dcterms:created>
  <dcterms:modified xsi:type="dcterms:W3CDTF">2022-09-11T04:26:51Z</dcterms:modified>
</cp:coreProperties>
</file>