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84" r:id="rId3"/>
    <p:sldId id="354" r:id="rId4"/>
    <p:sldId id="385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6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CARTA DE PROYECTO ÁGIL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PRESENTACIÓN DE CARTA DE PROYECTO ÁGIL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343598-17EF-978B-1595-F94BAB4E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15694"/>
              </p:ext>
            </p:extLst>
          </p:nvPr>
        </p:nvGraphicFramePr>
        <p:xfrm>
          <a:off x="481146" y="5639311"/>
          <a:ext cx="6625959" cy="44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499">
                  <a:extLst>
                    <a:ext uri="{9D8B030D-6E8A-4147-A177-3AD203B41FA5}">
                      <a16:colId xmlns:a16="http://schemas.microsoft.com/office/drawing/2014/main" val="2648237754"/>
                    </a:ext>
                  </a:extLst>
                </a:gridCol>
                <a:gridCol w="4981460">
                  <a:extLst>
                    <a:ext uri="{9D8B030D-6E8A-4147-A177-3AD203B41FA5}">
                      <a16:colId xmlns:a16="http://schemas.microsoft.com/office/drawing/2014/main" val="4186396764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2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538330" y="6477000"/>
            <a:ext cx="820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CARTA DE PROYECTO ÁGIL |   INFORMACIÓN GENERAL DEL PROYECTO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3713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INFORMACIÓN GENERAL DEL PROYECTO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1BEA1-5979-BDC5-303C-05D94BF13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43283"/>
              </p:ext>
            </p:extLst>
          </p:nvPr>
        </p:nvGraphicFramePr>
        <p:xfrm>
          <a:off x="481146" y="1211580"/>
          <a:ext cx="10948854" cy="47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399">
                  <a:extLst>
                    <a:ext uri="{9D8B030D-6E8A-4147-A177-3AD203B41FA5}">
                      <a16:colId xmlns:a16="http://schemas.microsoft.com/office/drawing/2014/main" val="1837650133"/>
                    </a:ext>
                  </a:extLst>
                </a:gridCol>
                <a:gridCol w="8231455">
                  <a:extLst>
                    <a:ext uri="{9D8B030D-6E8A-4147-A177-3AD203B41FA5}">
                      <a16:colId xmlns:a16="http://schemas.microsoft.com/office/drawing/2014/main" val="1834659052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59524424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CAMPEÓN DEL PROYECTO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87613528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PATROCINADOR DEL PROYECTO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325756136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76567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PARTICIPANTES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549938749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FECHA PREVISTA DE INICIO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207202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FECHA PREVISTA DE FINALIZACIÓN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7988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31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DETALLES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DETALLES DEL PROYECTO (1 DE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94045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RESUMEN EJECUTIVO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AUTORIZACIÓN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OBJETIVOS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BENEFICIOS ESPERADOS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645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DETALLES DEL PROYECTO </a:t>
            </a:r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(CONTINUACIÓN)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DETALLES DEL PROYECTO (2 DE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72379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ALCANCE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HITOS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MÉTRICAS DE ÉXITO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COSTOS </a:t>
                      </a:r>
                      <a:b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Y RECURSOS ESTIMADOS</a:t>
                      </a: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4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978</TotalTime>
  <Words>203</Words>
  <Application>Microsoft Macintosh PowerPoint</Application>
  <PresentationFormat>Widescreen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Erica Waite</dc:creator>
  <cp:lastModifiedBy>Jason Flores</cp:lastModifiedBy>
  <cp:revision>5</cp:revision>
  <dcterms:created xsi:type="dcterms:W3CDTF">2022-04-21T18:56:34Z</dcterms:created>
  <dcterms:modified xsi:type="dcterms:W3CDTF">2022-09-11T04:20:03Z</dcterms:modified>
</cp:coreProperties>
</file>