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84" r:id="rId3"/>
    <p:sldId id="354" r:id="rId4"/>
    <p:sldId id="385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AGILE DI CARTA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PRESENTAZIONE AGILE PROJECT CHARTER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343598-17EF-978B-1595-F94BAB4E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815694"/>
              </p:ext>
            </p:extLst>
          </p:nvPr>
        </p:nvGraphicFramePr>
        <p:xfrm>
          <a:off x="481146" y="5639311"/>
          <a:ext cx="6625959" cy="44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4499">
                  <a:extLst>
                    <a:ext uri="{9D8B030D-6E8A-4147-A177-3AD203B41FA5}">
                      <a16:colId xmlns:a16="http://schemas.microsoft.com/office/drawing/2014/main" val="2648237754"/>
                    </a:ext>
                  </a:extLst>
                </a:gridCol>
                <a:gridCol w="4981460">
                  <a:extLst>
                    <a:ext uri="{9D8B030D-6E8A-4147-A177-3AD203B41FA5}">
                      <a16:colId xmlns:a16="http://schemas.microsoft.com/office/drawing/2014/main" val="4186396764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22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538330" y="6477000"/>
            <a:ext cx="82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| AGILE PROJECT CHARTER   INFORMAZIONI GENERALI SUL PROGETTO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3713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INFORMAZIONI GENERALI SUL PROGETTO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21BEA1-5979-BDC5-303C-05D94BF13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43283"/>
              </p:ext>
            </p:extLst>
          </p:nvPr>
        </p:nvGraphicFramePr>
        <p:xfrm>
          <a:off x="481146" y="1211580"/>
          <a:ext cx="10948854" cy="47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399">
                  <a:extLst>
                    <a:ext uri="{9D8B030D-6E8A-4147-A177-3AD203B41FA5}">
                      <a16:colId xmlns:a16="http://schemas.microsoft.com/office/drawing/2014/main" val="1837650133"/>
                    </a:ext>
                  </a:extLst>
                </a:gridCol>
                <a:gridCol w="8231455">
                  <a:extLst>
                    <a:ext uri="{9D8B030D-6E8A-4147-A177-3AD203B41FA5}">
                      <a16:colId xmlns:a16="http://schemas.microsoft.com/office/drawing/2014/main" val="1834659052"/>
                    </a:ext>
                  </a:extLst>
                </a:gridCol>
              </a:tblGrid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59524424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CAMPIONE DEL PROGETTO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87613528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SPONSOR DEL PROGETTO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25756136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76567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549938749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DATA DI INIZIO PREVISTA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61207202"/>
                  </a:ext>
                </a:extLst>
              </a:tr>
              <a:tr h="673163">
                <a:tc>
                  <a:txBody>
                    <a:bodyPr/>
                    <a:lstStyle/>
                    <a:p>
                      <a:pPr algn="l" fontAlgn="ctr"/>
                      <a:r>
                        <a:rPr lang="it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7988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1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72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DETTAGLI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DETTAGLI DEL PROGETTO (1 DI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894045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SINTESI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AUTORIZZAZIONE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OBIETTIVI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BENEFICI ATTESI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DETTAGLI DEL PROGETTO </a:t>
            </a:r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(SEGUITO)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DETTAGLI DEL PROGETTO (2 DI 2)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1A48B0-A5C8-E67C-F616-9C3F13DB0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72379"/>
              </p:ext>
            </p:extLst>
          </p:nvPr>
        </p:nvGraphicFramePr>
        <p:xfrm>
          <a:off x="274321" y="671422"/>
          <a:ext cx="11519656" cy="552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9067">
                  <a:extLst>
                    <a:ext uri="{9D8B030D-6E8A-4147-A177-3AD203B41FA5}">
                      <a16:colId xmlns:a16="http://schemas.microsoft.com/office/drawing/2014/main" val="1981945713"/>
                    </a:ext>
                  </a:extLst>
                </a:gridCol>
                <a:gridCol w="8660589">
                  <a:extLst>
                    <a:ext uri="{9D8B030D-6E8A-4147-A177-3AD203B41FA5}">
                      <a16:colId xmlns:a16="http://schemas.microsoft.com/office/drawing/2014/main" val="789129144"/>
                    </a:ext>
                  </a:extLst>
                </a:gridCol>
              </a:tblGrid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PORTATA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3272326699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PIETRE MILIARI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61202237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METRICHE DI SUCCESSO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943647180"/>
                  </a:ext>
                </a:extLst>
              </a:tr>
              <a:tr h="1380909">
                <a:tc>
                  <a:txBody>
                    <a:bodyPr/>
                    <a:lstStyle/>
                    <a:p>
                      <a:pPr algn="l" fontAlgn="ctr"/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COSTI E </a:t>
                      </a:r>
                      <a:b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2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RISORSE STIMATI</a:t>
                      </a:r>
                    </a:p>
                  </a:txBody>
                  <a:tcPr marL="50641" marR="5627" marT="562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641" marR="5627" marT="5627" marB="0"/>
                </a:tc>
                <a:extLst>
                  <a:ext uri="{0D108BD9-81ED-4DB2-BD59-A6C34878D82A}">
                    <a16:rowId xmlns:a16="http://schemas.microsoft.com/office/drawing/2014/main" val="168393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4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978</TotalTime>
  <Words>200</Words>
  <Application>Microsoft Macintosh PowerPoint</Application>
  <PresentationFormat>Widescreen</PresentationFormat>
  <Paragraphs>41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Erica Waite</dc:creator>
  <cp:lastModifiedBy>Jason Flores</cp:lastModifiedBy>
  <cp:revision>5</cp:revision>
  <dcterms:created xsi:type="dcterms:W3CDTF">2022-04-21T18:56:34Z</dcterms:created>
  <dcterms:modified xsi:type="dcterms:W3CDTF">2022-09-11T04:31:41Z</dcterms:modified>
</cp:coreProperties>
</file>