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342" r:id="rId2"/>
    <p:sldId id="354" r:id="rId3"/>
    <p:sldId id="353" r:id="rId4"/>
    <p:sldId id="368" r:id="rId5"/>
    <p:sldId id="387" r:id="rId6"/>
    <p:sldId id="386" r:id="rId7"/>
    <p:sldId id="383" r:id="rId8"/>
    <p:sldId id="384" r:id="rId9"/>
    <p:sldId id="385" r:id="rId10"/>
    <p:sldId id="388" r:id="rId11"/>
    <p:sldId id="382" r:id="rId12"/>
    <p:sldId id="389" r:id="rId13"/>
    <p:sldId id="390" r:id="rId14"/>
    <p:sldId id="391" r:id="rId15"/>
    <p:sldId id="392" r:id="rId16"/>
    <p:sldId id="393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9800"/>
    <a:srgbClr val="F0A622"/>
    <a:srgbClr val="00BD32"/>
    <a:srgbClr val="D6A9BD"/>
    <a:srgbClr val="FD6429"/>
    <a:srgbClr val="F8A045"/>
    <a:srgbClr val="77D3C0"/>
    <a:srgbClr val="2ADCD1"/>
    <a:srgbClr val="FFC72C"/>
    <a:srgbClr val="E1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1" autoAdjust="0"/>
    <p:restoredTop sz="86447"/>
  </p:normalViewPr>
  <p:slideViewPr>
    <p:cSldViewPr snapToGrid="0" snapToObjects="1">
      <p:cViewPr varScale="1">
        <p:scale>
          <a:sx n="112" d="100"/>
          <a:sy n="112" d="100"/>
        </p:scale>
        <p:origin x="728" y="1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70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44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95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00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39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4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78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1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2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00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5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55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4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26" Type="http://schemas.openxmlformats.org/officeDocument/2006/relationships/image" Target="../media/image56.svg"/><Relationship Id="rId39" Type="http://schemas.openxmlformats.org/officeDocument/2006/relationships/image" Target="../media/image69.png"/><Relationship Id="rId21" Type="http://schemas.openxmlformats.org/officeDocument/2006/relationships/image" Target="../media/image51.png"/><Relationship Id="rId34" Type="http://schemas.openxmlformats.org/officeDocument/2006/relationships/image" Target="../media/image64.svg"/><Relationship Id="rId42" Type="http://schemas.openxmlformats.org/officeDocument/2006/relationships/image" Target="../media/image72.sv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6.svg"/><Relationship Id="rId20" Type="http://schemas.openxmlformats.org/officeDocument/2006/relationships/image" Target="../media/image50.svg"/><Relationship Id="rId29" Type="http://schemas.openxmlformats.org/officeDocument/2006/relationships/image" Target="../media/image59.png"/><Relationship Id="rId41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24" Type="http://schemas.openxmlformats.org/officeDocument/2006/relationships/image" Target="../media/image54.svg"/><Relationship Id="rId32" Type="http://schemas.openxmlformats.org/officeDocument/2006/relationships/image" Target="../media/image62.svg"/><Relationship Id="rId37" Type="http://schemas.openxmlformats.org/officeDocument/2006/relationships/image" Target="../media/image67.png"/><Relationship Id="rId40" Type="http://schemas.openxmlformats.org/officeDocument/2006/relationships/image" Target="../media/image70.sv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svg"/><Relationship Id="rId36" Type="http://schemas.openxmlformats.org/officeDocument/2006/relationships/image" Target="../media/image66.svg"/><Relationship Id="rId10" Type="http://schemas.openxmlformats.org/officeDocument/2006/relationships/image" Target="../media/image40.sv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Relationship Id="rId22" Type="http://schemas.openxmlformats.org/officeDocument/2006/relationships/image" Target="../media/image52.svg"/><Relationship Id="rId27" Type="http://schemas.openxmlformats.org/officeDocument/2006/relationships/image" Target="../media/image57.png"/><Relationship Id="rId30" Type="http://schemas.openxmlformats.org/officeDocument/2006/relationships/image" Target="../media/image60.svg"/><Relationship Id="rId35" Type="http://schemas.openxmlformats.org/officeDocument/2006/relationships/image" Target="../media/image65.png"/><Relationship Id="rId43" Type="http://schemas.openxmlformats.org/officeDocument/2006/relationships/image" Target="../media/image73.tiff"/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image" Target="../media/image6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svg"/><Relationship Id="rId3" Type="http://schemas.openxmlformats.org/officeDocument/2006/relationships/image" Target="../media/image76.tiff"/><Relationship Id="rId7" Type="http://schemas.openxmlformats.org/officeDocument/2006/relationships/image" Target="../media/image80.sv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4.svg"/><Relationship Id="rId5" Type="http://schemas.openxmlformats.org/officeDocument/2006/relationships/image" Target="../media/image78.sv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24.tiff"/><Relationship Id="rId7" Type="http://schemas.openxmlformats.org/officeDocument/2006/relationships/image" Target="../media/image2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tiff"/><Relationship Id="rId5" Type="http://schemas.openxmlformats.org/officeDocument/2006/relationships/image" Target="../media/image26.tiff"/><Relationship Id="rId4" Type="http://schemas.openxmlformats.org/officeDocument/2006/relationships/image" Target="../media/image25.tiff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rma&#10;&#10;Descrizione generata automaticamente">
            <a:extLst>
              <a:ext uri="{FF2B5EF4-FFF2-40B4-BE49-F238E27FC236}">
                <a16:creationId xmlns:a16="http://schemas.microsoft.com/office/drawing/2014/main" id="{1AE65A14-F267-A448-B5E0-4329D1561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077" y="255512"/>
            <a:ext cx="4997547" cy="604200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53847"/>
            <a:ext cx="66416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MODELLO DI PRESENTAZIONE DELLE LINEE GUIDA DEL MARCHIO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LINEE GUIDA DEL MARCHIO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552991" y="5013399"/>
            <a:ext cx="81380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4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LINEE GUIDA DEL MARCHIO</a:t>
            </a:r>
          </a:p>
          <a:p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 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it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©20XX. Tutti i diritti riservati all'organizzazione.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E8DCBF-448C-AD45-B510-7237A4405E1C}"/>
              </a:ext>
            </a:extLst>
          </p:cNvPr>
          <p:cNvGrpSpPr/>
          <p:nvPr/>
        </p:nvGrpSpPr>
        <p:grpSpPr>
          <a:xfrm>
            <a:off x="552991" y="982805"/>
            <a:ext cx="3813735" cy="3758772"/>
            <a:chOff x="8691079" y="2905927"/>
            <a:chExt cx="2975771" cy="29328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C6470-2B2D-5C47-8938-DC548E94AC68}"/>
                </a:ext>
              </a:extLst>
            </p:cNvPr>
            <p:cNvSpPr/>
            <p:nvPr/>
          </p:nvSpPr>
          <p:spPr>
            <a:xfrm>
              <a:off x="8691080" y="2913827"/>
              <a:ext cx="2932884" cy="2890404"/>
            </a:xfrm>
            <a:prstGeom prst="ellipse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 descr="Sfera">
              <a:extLst>
                <a:ext uri="{FF2B5EF4-FFF2-40B4-BE49-F238E27FC236}">
                  <a16:creationId xmlns:a16="http://schemas.microsoft.com/office/drawing/2014/main" id="{A2DE8716-EFBB-D949-8304-0C61B76E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91079" y="2905927"/>
              <a:ext cx="2932884" cy="293288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93A57A-2F49-9146-9CC4-489A6AF37BC7}"/>
                </a:ext>
              </a:extLst>
            </p:cNvPr>
            <p:cNvSpPr txBox="1"/>
            <p:nvPr/>
          </p:nvSpPr>
          <p:spPr>
            <a:xfrm>
              <a:off x="8691079" y="3522919"/>
              <a:ext cx="2947929" cy="93658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1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La tua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F19312-F8F1-4B4F-9DAE-27D355366D66}"/>
                </a:ext>
              </a:extLst>
            </p:cNvPr>
            <p:cNvSpPr txBox="1"/>
            <p:nvPr/>
          </p:nvSpPr>
          <p:spPr>
            <a:xfrm>
              <a:off x="8718921" y="4229046"/>
              <a:ext cx="2947929" cy="1032649"/>
            </a:xfrm>
            <a:prstGeom prst="rect">
              <a:avLst/>
            </a:prstGeom>
            <a:noFill/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" sz="8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3357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Colori: Secondario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COLORI: SECONDARIO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BE609-9BEF-E84E-ACFF-BEA15CAF93E5}"/>
              </a:ext>
            </a:extLst>
          </p:cNvPr>
          <p:cNvSpPr txBox="1"/>
          <p:nvPr/>
        </p:nvSpPr>
        <p:spPr>
          <a:xfrm>
            <a:off x="1287480" y="3821794"/>
            <a:ext cx="784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latin typeface="Century Gothic" panose="020B0502020202020204" pitchFamily="34" charset="0"/>
              </a:rPr>
              <a:t>Prugna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60142-113E-3645-B909-A70F8E097876}"/>
              </a:ext>
            </a:extLst>
          </p:cNvPr>
          <p:cNvSpPr/>
          <p:nvPr/>
        </p:nvSpPr>
        <p:spPr>
          <a:xfrm>
            <a:off x="622273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F5AD11-C9FD-D644-93E1-DB3AFBB1A8F5}"/>
              </a:ext>
            </a:extLst>
          </p:cNvPr>
          <p:cNvSpPr/>
          <p:nvPr/>
        </p:nvSpPr>
        <p:spPr>
          <a:xfrm>
            <a:off x="1481895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44605A-BB8D-D44C-B500-3B942284911A}"/>
              </a:ext>
            </a:extLst>
          </p:cNvPr>
          <p:cNvSpPr txBox="1"/>
          <p:nvPr/>
        </p:nvSpPr>
        <p:spPr>
          <a:xfrm>
            <a:off x="4020839" y="3821794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latin typeface="Century Gothic" panose="020B0502020202020204" pitchFamily="34" charset="0"/>
              </a:rPr>
              <a:t>Sabbia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807891-A058-FB4E-82E4-D511D0E502EF}"/>
              </a:ext>
            </a:extLst>
          </p:cNvPr>
          <p:cNvSpPr/>
          <p:nvPr/>
        </p:nvSpPr>
        <p:spPr>
          <a:xfrm>
            <a:off x="3357617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CB9913-B60D-EB46-8601-3AA8FA1240B3}"/>
              </a:ext>
            </a:extLst>
          </p:cNvPr>
          <p:cNvSpPr/>
          <p:nvPr/>
        </p:nvSpPr>
        <p:spPr>
          <a:xfrm>
            <a:off x="4217239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CFD230-D9D3-6C4B-A1E4-6ECC9F50BDF8}"/>
              </a:ext>
            </a:extLst>
          </p:cNvPr>
          <p:cNvSpPr txBox="1"/>
          <p:nvPr/>
        </p:nvSpPr>
        <p:spPr>
          <a:xfrm>
            <a:off x="6807691" y="3821794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latin typeface="Century Gothic" panose="020B0502020202020204" pitchFamily="34" charset="0"/>
              </a:rPr>
              <a:t>Viola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F1E81B-C326-074B-9C26-81D51C52547B}"/>
              </a:ext>
            </a:extLst>
          </p:cNvPr>
          <p:cNvSpPr/>
          <p:nvPr/>
        </p:nvSpPr>
        <p:spPr>
          <a:xfrm>
            <a:off x="6092961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FE4E3C-8E80-AB4A-AD14-9A174CDFEBFC}"/>
              </a:ext>
            </a:extLst>
          </p:cNvPr>
          <p:cNvSpPr/>
          <p:nvPr/>
        </p:nvSpPr>
        <p:spPr>
          <a:xfrm>
            <a:off x="6952583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7E1FB4-ACA6-2A41-9CDB-D08BD3031746}"/>
              </a:ext>
            </a:extLst>
          </p:cNvPr>
          <p:cNvSpPr txBox="1"/>
          <p:nvPr/>
        </p:nvSpPr>
        <p:spPr>
          <a:xfrm>
            <a:off x="9511273" y="3821794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latin typeface="Century Gothic" panose="020B0502020202020204" pitchFamily="34" charset="0"/>
              </a:rPr>
              <a:t>Primavera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D04114B-C984-9043-A779-771F4C23581A}"/>
              </a:ext>
            </a:extLst>
          </p:cNvPr>
          <p:cNvSpPr/>
          <p:nvPr/>
        </p:nvSpPr>
        <p:spPr>
          <a:xfrm>
            <a:off x="8828305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BBA393-E36B-9344-8E2B-6C03F94673E4}"/>
              </a:ext>
            </a:extLst>
          </p:cNvPr>
          <p:cNvSpPr/>
          <p:nvPr/>
        </p:nvSpPr>
        <p:spPr>
          <a:xfrm>
            <a:off x="9687927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F25D0F-93F4-B646-B58E-F9F86D8CB4D1}"/>
              </a:ext>
            </a:extLst>
          </p:cNvPr>
          <p:cNvSpPr>
            <a:spLocks noChangeAspect="1"/>
          </p:cNvSpPr>
          <p:nvPr/>
        </p:nvSpPr>
        <p:spPr>
          <a:xfrm>
            <a:off x="884903" y="1920962"/>
            <a:ext cx="1554480" cy="1554480"/>
          </a:xfrm>
          <a:prstGeom prst="ellipse">
            <a:avLst/>
          </a:prstGeom>
          <a:solidFill>
            <a:srgbClr val="D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EE64E1D-A37A-8F41-A334-EDCF578E0423}"/>
              </a:ext>
            </a:extLst>
          </p:cNvPr>
          <p:cNvSpPr>
            <a:spLocks noChangeAspect="1"/>
          </p:cNvSpPr>
          <p:nvPr/>
        </p:nvSpPr>
        <p:spPr>
          <a:xfrm>
            <a:off x="3642182" y="1920962"/>
            <a:ext cx="1554480" cy="1554480"/>
          </a:xfrm>
          <a:prstGeom prst="ellipse">
            <a:avLst/>
          </a:prstGeom>
          <a:solidFill>
            <a:srgbClr val="DD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5EBE0B-1831-1A4D-B0EC-732632856EA6}"/>
              </a:ext>
            </a:extLst>
          </p:cNvPr>
          <p:cNvSpPr>
            <a:spLocks noChangeAspect="1"/>
          </p:cNvSpPr>
          <p:nvPr/>
        </p:nvSpPr>
        <p:spPr>
          <a:xfrm>
            <a:off x="6399462" y="1920962"/>
            <a:ext cx="1554480" cy="15544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42B201-A2BA-5842-B125-2D8347BF379A}"/>
              </a:ext>
            </a:extLst>
          </p:cNvPr>
          <p:cNvSpPr>
            <a:spLocks noChangeAspect="1"/>
          </p:cNvSpPr>
          <p:nvPr/>
        </p:nvSpPr>
        <p:spPr>
          <a:xfrm>
            <a:off x="9156743" y="1920962"/>
            <a:ext cx="1554480" cy="1554480"/>
          </a:xfrm>
          <a:prstGeom prst="ellipse">
            <a:avLst/>
          </a:prstGeom>
          <a:solidFill>
            <a:srgbClr val="00B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A3680BE-60F9-5B4C-B108-1D770E9DA3A8}"/>
              </a:ext>
            </a:extLst>
          </p:cNvPr>
          <p:cNvSpPr/>
          <p:nvPr/>
        </p:nvSpPr>
        <p:spPr>
          <a:xfrm>
            <a:off x="7717139" y="413905"/>
            <a:ext cx="614878" cy="614878"/>
          </a:xfrm>
          <a:prstGeom prst="ellipse">
            <a:avLst/>
          </a:prstGeom>
          <a:solidFill>
            <a:srgbClr val="77D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9F6D517-BAA5-2741-B03C-178D91CF65CF}"/>
              </a:ext>
            </a:extLst>
          </p:cNvPr>
          <p:cNvSpPr/>
          <p:nvPr/>
        </p:nvSpPr>
        <p:spPr>
          <a:xfrm>
            <a:off x="8471916" y="413905"/>
            <a:ext cx="614878" cy="614878"/>
          </a:xfrm>
          <a:prstGeom prst="ellipse">
            <a:avLst/>
          </a:prstGeom>
          <a:solidFill>
            <a:srgbClr val="FFC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9E59EDF-1F90-684F-A043-931496BFBD16}"/>
              </a:ext>
            </a:extLst>
          </p:cNvPr>
          <p:cNvSpPr/>
          <p:nvPr/>
        </p:nvSpPr>
        <p:spPr>
          <a:xfrm>
            <a:off x="9226692" y="413905"/>
            <a:ext cx="614878" cy="614878"/>
          </a:xfrm>
          <a:prstGeom prst="ellipse">
            <a:avLst/>
          </a:prstGeom>
          <a:solidFill>
            <a:srgbClr val="F8A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F0BB01-14CF-A24C-B3A1-2601B8A4A130}"/>
              </a:ext>
            </a:extLst>
          </p:cNvPr>
          <p:cNvSpPr/>
          <p:nvPr/>
        </p:nvSpPr>
        <p:spPr>
          <a:xfrm>
            <a:off x="9981469" y="413905"/>
            <a:ext cx="614878" cy="614878"/>
          </a:xfrm>
          <a:prstGeom prst="ellipse">
            <a:avLst/>
          </a:prstGeom>
          <a:solidFill>
            <a:srgbClr val="FD6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1B52F3-6E0F-AF4B-B235-DDE1765830C4}"/>
              </a:ext>
            </a:extLst>
          </p:cNvPr>
          <p:cNvSpPr txBox="1"/>
          <p:nvPr/>
        </p:nvSpPr>
        <p:spPr>
          <a:xfrm>
            <a:off x="6429677" y="497521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Primario: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3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092276-7E6C-674B-9386-DF31BEADFEF5}"/>
              </a:ext>
            </a:extLst>
          </p:cNvPr>
          <p:cNvSpPr/>
          <p:nvPr/>
        </p:nvSpPr>
        <p:spPr>
          <a:xfrm>
            <a:off x="0" y="0"/>
            <a:ext cx="12191188" cy="647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260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5. </a:t>
            </a:r>
            <a:r>
              <a:rPr lang="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Tipografia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TIPOGRAFIA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658F5F-FC84-B44E-B55C-A0BDB1DDC2BD}"/>
              </a:ext>
            </a:extLst>
          </p:cNvPr>
          <p:cNvSpPr txBox="1"/>
          <p:nvPr/>
        </p:nvSpPr>
        <p:spPr>
          <a:xfrm>
            <a:off x="469556" y="972868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latin typeface="Century Gothic" panose="020B0502020202020204" pitchFamily="34" charset="0"/>
              </a:rPr>
              <a:t>Montserrat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A3C747-4DD3-7744-B42C-FAC21A95C84E}"/>
              </a:ext>
            </a:extLst>
          </p:cNvPr>
          <p:cNvSpPr txBox="1"/>
          <p:nvPr/>
        </p:nvSpPr>
        <p:spPr>
          <a:xfrm>
            <a:off x="6096000" y="972868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latin typeface="Century Gothic" panose="020B0502020202020204" pitchFamily="34" charset="0"/>
              </a:rPr>
              <a:t>Roboto ·</a:t>
            </a:r>
          </a:p>
        </p:txBody>
      </p:sp>
      <p:pic>
        <p:nvPicPr>
          <p:cNvPr id="33" name="Picture 32" descr="Un segno in bianco e nero&#10;&#10;Descrizione generata automaticamente con bassa affidabilità">
            <a:extLst>
              <a:ext uri="{FF2B5EF4-FFF2-40B4-BE49-F238E27FC236}">
                <a16:creationId xmlns:a16="http://schemas.microsoft.com/office/drawing/2014/main" id="{7D405FC9-786F-4646-83C5-3C0737837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52" y="1445876"/>
            <a:ext cx="5006644" cy="4207810"/>
          </a:xfrm>
          <a:prstGeom prst="rect">
            <a:avLst/>
          </a:prstGeom>
        </p:spPr>
      </p:pic>
      <p:pic>
        <p:nvPicPr>
          <p:cNvPr id="35" name="Picture 34" descr="Un segno in bianco e nero&#10;&#10;Descrizione generata automaticamente con bassa affidabilità">
            <a:extLst>
              <a:ext uri="{FF2B5EF4-FFF2-40B4-BE49-F238E27FC236}">
                <a16:creationId xmlns:a16="http://schemas.microsoft.com/office/drawing/2014/main" id="{D2C4892E-BD2B-EC4F-94A6-D4BFE0A85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569" y="1445876"/>
            <a:ext cx="4988066" cy="41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20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092276-7E6C-674B-9386-DF31BEADFEF5}"/>
              </a:ext>
            </a:extLst>
          </p:cNvPr>
          <p:cNvSpPr/>
          <p:nvPr/>
        </p:nvSpPr>
        <p:spPr>
          <a:xfrm>
            <a:off x="0" y="0"/>
            <a:ext cx="12191188" cy="6477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83675E-33C1-8B42-B467-2132E1018813}"/>
              </a:ext>
            </a:extLst>
          </p:cNvPr>
          <p:cNvGrpSpPr/>
          <p:nvPr/>
        </p:nvGrpSpPr>
        <p:grpSpPr>
          <a:xfrm flipH="1">
            <a:off x="4097272" y="-14628"/>
            <a:ext cx="5724144" cy="6219640"/>
            <a:chOff x="7203068" y="-14628"/>
            <a:chExt cx="5724680" cy="6219640"/>
          </a:xfrm>
          <a:solidFill>
            <a:schemeClr val="bg1">
              <a:alpha val="30000"/>
            </a:schemeClr>
          </a:solidFill>
        </p:grpSpPr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746234DC-5368-AE48-A604-8F2D12795726}"/>
                </a:ext>
              </a:extLst>
            </p:cNvPr>
            <p:cNvSpPr/>
            <p:nvPr/>
          </p:nvSpPr>
          <p:spPr>
            <a:xfrm>
              <a:off x="8267700" y="1219200"/>
              <a:ext cx="1498109" cy="1121526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D0D93736-E119-A84D-8148-834DE33E1898}"/>
                </a:ext>
              </a:extLst>
            </p:cNvPr>
            <p:cNvSpPr/>
            <p:nvPr/>
          </p:nvSpPr>
          <p:spPr>
            <a:xfrm rot="10800000">
              <a:off x="8267698" y="2340726"/>
              <a:ext cx="1498109" cy="1121526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D58966D1-599C-3442-8780-7362FD245B13}"/>
                </a:ext>
              </a:extLst>
            </p:cNvPr>
            <p:cNvSpPr/>
            <p:nvPr/>
          </p:nvSpPr>
          <p:spPr>
            <a:xfrm>
              <a:off x="9117614" y="2441587"/>
              <a:ext cx="1498109" cy="1121526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3CAF1C81-2430-EE4A-8441-23D22951D4B6}"/>
                </a:ext>
              </a:extLst>
            </p:cNvPr>
            <p:cNvSpPr/>
            <p:nvPr/>
          </p:nvSpPr>
          <p:spPr>
            <a:xfrm rot="10800000">
              <a:off x="9117612" y="3563113"/>
              <a:ext cx="1498109" cy="1121526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43A33992-49E3-8A4C-B1AF-6EE3E7C940D6}"/>
                </a:ext>
              </a:extLst>
            </p:cNvPr>
            <p:cNvSpPr/>
            <p:nvPr/>
          </p:nvSpPr>
          <p:spPr>
            <a:xfrm rot="10800000">
              <a:off x="9118598" y="-14627"/>
              <a:ext cx="3073402" cy="2300834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912E43EE-636B-C742-86E2-3DC9EA3E0E6E}"/>
                </a:ext>
              </a:extLst>
            </p:cNvPr>
            <p:cNvSpPr/>
            <p:nvPr/>
          </p:nvSpPr>
          <p:spPr>
            <a:xfrm>
              <a:off x="11194577" y="5032308"/>
              <a:ext cx="825935" cy="618318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D78120A2-8346-2C49-A218-9C3A18A48DDA}"/>
                </a:ext>
              </a:extLst>
            </p:cNvPr>
            <p:cNvSpPr/>
            <p:nvPr/>
          </p:nvSpPr>
          <p:spPr>
            <a:xfrm rot="10800000">
              <a:off x="10726003" y="4976702"/>
              <a:ext cx="825935" cy="618318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5BD4F8CF-570A-764B-BFA5-228A1087C6BD}"/>
                </a:ext>
              </a:extLst>
            </p:cNvPr>
            <p:cNvSpPr/>
            <p:nvPr/>
          </p:nvSpPr>
          <p:spPr>
            <a:xfrm>
              <a:off x="10726004" y="4358384"/>
              <a:ext cx="825935" cy="618318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67160ACB-6590-8B45-866C-EBF1CC9A8B10}"/>
                </a:ext>
              </a:extLst>
            </p:cNvPr>
            <p:cNvSpPr/>
            <p:nvPr/>
          </p:nvSpPr>
          <p:spPr>
            <a:xfrm>
              <a:off x="10732980" y="2926103"/>
              <a:ext cx="825935" cy="618318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AB851AFC-B708-2F40-AB44-F91EF7F1DE0F}"/>
                </a:ext>
              </a:extLst>
            </p:cNvPr>
            <p:cNvSpPr/>
            <p:nvPr/>
          </p:nvSpPr>
          <p:spPr>
            <a:xfrm rot="10800000">
              <a:off x="10732979" y="3544421"/>
              <a:ext cx="825935" cy="618318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E3B73634-3516-F340-8380-7A1201C0A9D3}"/>
                </a:ext>
              </a:extLst>
            </p:cNvPr>
            <p:cNvSpPr/>
            <p:nvPr/>
          </p:nvSpPr>
          <p:spPr>
            <a:xfrm>
              <a:off x="11201553" y="3600027"/>
              <a:ext cx="825935" cy="618318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43B0C1FC-5CB3-B447-A936-AE24CA8466B1}"/>
                </a:ext>
              </a:extLst>
            </p:cNvPr>
            <p:cNvSpPr/>
            <p:nvPr/>
          </p:nvSpPr>
          <p:spPr>
            <a:xfrm rot="10800000">
              <a:off x="11201552" y="4218345"/>
              <a:ext cx="825935" cy="618318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F8193F06-2BD6-0349-9DA3-A6ADEE01A097}"/>
                </a:ext>
              </a:extLst>
            </p:cNvPr>
            <p:cNvSpPr/>
            <p:nvPr/>
          </p:nvSpPr>
          <p:spPr>
            <a:xfrm>
              <a:off x="9465415" y="5351037"/>
              <a:ext cx="613059" cy="458953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41D3F36F-4F08-C34F-911A-4B97EE14C40B}"/>
                </a:ext>
              </a:extLst>
            </p:cNvPr>
            <p:cNvSpPr/>
            <p:nvPr/>
          </p:nvSpPr>
          <p:spPr>
            <a:xfrm rot="10800000">
              <a:off x="8796054" y="4684640"/>
              <a:ext cx="613059" cy="458953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E78317E2-3626-D047-BBFE-DDC2AADE5507}"/>
                </a:ext>
              </a:extLst>
            </p:cNvPr>
            <p:cNvSpPr/>
            <p:nvPr/>
          </p:nvSpPr>
          <p:spPr>
            <a:xfrm>
              <a:off x="8796055" y="4225687"/>
              <a:ext cx="613059" cy="458953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257636C5-E49D-4944-BCAD-D3C1FB6C33CD}"/>
                </a:ext>
              </a:extLst>
            </p:cNvPr>
            <p:cNvSpPr/>
            <p:nvPr/>
          </p:nvSpPr>
          <p:spPr>
            <a:xfrm>
              <a:off x="11429639" y="676405"/>
              <a:ext cx="1498109" cy="1121526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7065741B-59D3-D149-B4C5-6ACAE337783D}"/>
                </a:ext>
              </a:extLst>
            </p:cNvPr>
            <p:cNvSpPr/>
            <p:nvPr/>
          </p:nvSpPr>
          <p:spPr>
            <a:xfrm rot="10800000">
              <a:off x="11429637" y="1797931"/>
              <a:ext cx="1498109" cy="1121526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58B49BD2-4BAA-BF4A-B39E-31DCE44178A4}"/>
                </a:ext>
              </a:extLst>
            </p:cNvPr>
            <p:cNvSpPr/>
            <p:nvPr/>
          </p:nvSpPr>
          <p:spPr>
            <a:xfrm rot="10800000">
              <a:off x="10001145" y="4978503"/>
              <a:ext cx="401094" cy="300270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57083849-12F9-0145-A7A3-ACF213E20B1C}"/>
                </a:ext>
              </a:extLst>
            </p:cNvPr>
            <p:cNvSpPr/>
            <p:nvPr/>
          </p:nvSpPr>
          <p:spPr>
            <a:xfrm>
              <a:off x="8478550" y="3436582"/>
              <a:ext cx="401094" cy="300270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73B4D0C7-B8AE-0142-994F-E3AFE97F8153}"/>
                </a:ext>
              </a:extLst>
            </p:cNvPr>
            <p:cNvSpPr/>
            <p:nvPr/>
          </p:nvSpPr>
          <p:spPr>
            <a:xfrm>
              <a:off x="10560298" y="3911608"/>
              <a:ext cx="221130" cy="165545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4BFD9E3F-6BD7-6D40-BAAD-8E79DAD5CA62}"/>
                </a:ext>
              </a:extLst>
            </p:cNvPr>
            <p:cNvSpPr/>
            <p:nvPr/>
          </p:nvSpPr>
          <p:spPr>
            <a:xfrm rot="10800000">
              <a:off x="10924816" y="6039467"/>
              <a:ext cx="221130" cy="165545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EAA22998-F28B-8F4E-AAC8-E8D04DAF252D}"/>
                </a:ext>
              </a:extLst>
            </p:cNvPr>
            <p:cNvSpPr/>
            <p:nvPr/>
          </p:nvSpPr>
          <p:spPr>
            <a:xfrm rot="10800000">
              <a:off x="8157134" y="1651419"/>
              <a:ext cx="221130" cy="165545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A06EAC68-7DFB-D54C-A552-028A6DF7C8B0}"/>
                </a:ext>
              </a:extLst>
            </p:cNvPr>
            <p:cNvSpPr/>
            <p:nvPr/>
          </p:nvSpPr>
          <p:spPr>
            <a:xfrm>
              <a:off x="11586492" y="2465841"/>
              <a:ext cx="221130" cy="165545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9243ACC7-3276-B247-8C9B-8C5B5B42582A}"/>
                </a:ext>
              </a:extLst>
            </p:cNvPr>
            <p:cNvSpPr/>
            <p:nvPr/>
          </p:nvSpPr>
          <p:spPr>
            <a:xfrm>
              <a:off x="8875258" y="425489"/>
              <a:ext cx="164136" cy="122877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43E227C-5143-A245-8070-F376215DBCA2}"/>
                </a:ext>
              </a:extLst>
            </p:cNvPr>
            <p:cNvSpPr/>
            <p:nvPr/>
          </p:nvSpPr>
          <p:spPr>
            <a:xfrm rot="10800000">
              <a:off x="11900905" y="4908188"/>
              <a:ext cx="164136" cy="122877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98EB7C5B-26FA-CE41-BFA7-07595B6AC043}"/>
                </a:ext>
              </a:extLst>
            </p:cNvPr>
            <p:cNvSpPr/>
            <p:nvPr/>
          </p:nvSpPr>
          <p:spPr>
            <a:xfrm>
              <a:off x="9494499" y="1271969"/>
              <a:ext cx="401094" cy="300270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A18C3CA1-42FA-064A-AE0B-BC79CCDF927C}"/>
                </a:ext>
              </a:extLst>
            </p:cNvPr>
            <p:cNvSpPr/>
            <p:nvPr/>
          </p:nvSpPr>
          <p:spPr>
            <a:xfrm rot="10800000">
              <a:off x="7203068" y="-14628"/>
              <a:ext cx="1592986" cy="1192554"/>
            </a:xfrm>
            <a:prstGeom prst="triangle">
              <a:avLst/>
            </a:prstGeom>
            <a:grpFill/>
            <a:ln>
              <a:solidFill>
                <a:srgbClr val="F0A62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443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Tipografia: Formattazione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TIPOGRAFIA: FORMATTAZIONE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658F5F-FC84-B44E-B55C-A0BDB1DDC2BD}"/>
              </a:ext>
            </a:extLst>
          </p:cNvPr>
          <p:cNvSpPr txBox="1"/>
          <p:nvPr/>
        </p:nvSpPr>
        <p:spPr>
          <a:xfrm>
            <a:off x="274182" y="2216473"/>
            <a:ext cx="594267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28700" dirty="0">
                <a:latin typeface="Century Gothic" panose="020B0502020202020204" pitchFamily="34" charset="0"/>
              </a:rPr>
              <a:t>Aa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A3C747-4DD3-7744-B42C-FAC21A95C84E}"/>
              </a:ext>
            </a:extLst>
          </p:cNvPr>
          <p:cNvSpPr txBox="1"/>
          <p:nvPr/>
        </p:nvSpPr>
        <p:spPr>
          <a:xfrm>
            <a:off x="9047509" y="1210940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latin typeface="Century Gothic" panose="020B0502020202020204" pitchFamily="34" charset="0"/>
              </a:rPr>
              <a:t>TITOLI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3E737A-302F-EC47-8DB8-09EAD49857D0}"/>
              </a:ext>
            </a:extLst>
          </p:cNvPr>
          <p:cNvSpPr/>
          <p:nvPr/>
        </p:nvSpPr>
        <p:spPr>
          <a:xfrm>
            <a:off x="8329422" y="1687165"/>
            <a:ext cx="1498396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Font:</a:t>
            </a:r>
          </a:p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Stile:</a:t>
            </a:r>
          </a:p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Grandezza:</a:t>
            </a:r>
          </a:p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Altezza linea:</a:t>
            </a:r>
          </a:p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Inseguimento: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7E91947-F132-2041-A9A6-CDDB6D272AB2}"/>
              </a:ext>
            </a:extLst>
          </p:cNvPr>
          <p:cNvSpPr/>
          <p:nvPr/>
        </p:nvSpPr>
        <p:spPr>
          <a:xfrm>
            <a:off x="9827818" y="1687165"/>
            <a:ext cx="167182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Gotico secolare</a:t>
            </a:r>
          </a:p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Regolare</a:t>
            </a:r>
          </a:p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32pt</a:t>
            </a:r>
          </a:p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1</a:t>
            </a:r>
          </a:p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Normale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B7BCBF-48D0-D147-A8F9-FFC7E32E6438}"/>
              </a:ext>
            </a:extLst>
          </p:cNvPr>
          <p:cNvSpPr txBox="1"/>
          <p:nvPr/>
        </p:nvSpPr>
        <p:spPr>
          <a:xfrm>
            <a:off x="9009655" y="3764697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latin typeface="Century Gothic" panose="020B0502020202020204" pitchFamily="34" charset="0"/>
              </a:rPr>
              <a:t>Paragrafo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C97458-8BBF-C346-8765-382F54D471B8}"/>
              </a:ext>
            </a:extLst>
          </p:cNvPr>
          <p:cNvSpPr/>
          <p:nvPr/>
        </p:nvSpPr>
        <p:spPr>
          <a:xfrm>
            <a:off x="8291568" y="4240922"/>
            <a:ext cx="1498396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Font:</a:t>
            </a:r>
          </a:p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Stile:</a:t>
            </a:r>
          </a:p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Grandezza:</a:t>
            </a:r>
          </a:p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Altezza linea:</a:t>
            </a:r>
          </a:p>
          <a:p>
            <a:pPr algn="r">
              <a:spcAft>
                <a:spcPts val="8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Inseguimento: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2B0751-C698-0049-B53A-069ACBCE8197}"/>
              </a:ext>
            </a:extLst>
          </p:cNvPr>
          <p:cNvSpPr/>
          <p:nvPr/>
        </p:nvSpPr>
        <p:spPr>
          <a:xfrm>
            <a:off x="9789964" y="4240922"/>
            <a:ext cx="167182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Gotico secolare</a:t>
            </a:r>
          </a:p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Regolare</a:t>
            </a:r>
          </a:p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11pt</a:t>
            </a:r>
          </a:p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1.5</a:t>
            </a:r>
          </a:p>
          <a:p>
            <a:pPr>
              <a:spcAft>
                <a:spcPts val="800"/>
              </a:spcAft>
            </a:pPr>
            <a:r>
              <a:rPr lang="it" sz="1200" dirty="0">
                <a:latin typeface="Century Gothic" panose="020B0502020202020204" pitchFamily="34" charset="0"/>
              </a:rPr>
              <a:t>Normale</a:t>
            </a:r>
          </a:p>
        </p:txBody>
      </p:sp>
    </p:spTree>
    <p:extLst>
      <p:ext uri="{BB962C8B-B14F-4D97-AF65-F5344CB8AC3E}">
        <p14:creationId xmlns:p14="http://schemas.microsoft.com/office/powerpoint/2010/main" val="197649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3129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6. </a:t>
            </a:r>
            <a:r>
              <a:rPr lang="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Immagini + Icone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IMMAGINI + ICONE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pic>
        <p:nvPicPr>
          <p:cNvPr id="31" name="Graphic 30" descr="Scena di collina con riempimento solido">
            <a:extLst>
              <a:ext uri="{FF2B5EF4-FFF2-40B4-BE49-F238E27FC236}">
                <a16:creationId xmlns:a16="http://schemas.microsoft.com/office/drawing/2014/main" id="{7DF95E42-AC95-7A43-8510-83BFFCF0F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9228" y="979415"/>
            <a:ext cx="822960" cy="822960"/>
          </a:xfrm>
          <a:prstGeom prst="rect">
            <a:avLst/>
          </a:prstGeom>
        </p:spPr>
      </p:pic>
      <p:pic>
        <p:nvPicPr>
          <p:cNvPr id="44" name="Graphic 43" descr="Abaco con riempimento solido">
            <a:extLst>
              <a:ext uri="{FF2B5EF4-FFF2-40B4-BE49-F238E27FC236}">
                <a16:creationId xmlns:a16="http://schemas.microsoft.com/office/drawing/2014/main" id="{F5F61A79-0FD1-BC4F-B546-A32631BA96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2764" y="979415"/>
            <a:ext cx="822960" cy="822960"/>
          </a:xfrm>
          <a:prstGeom prst="rect">
            <a:avLst/>
          </a:prstGeom>
        </p:spPr>
      </p:pic>
      <p:pic>
        <p:nvPicPr>
          <p:cNvPr id="46" name="Graphic 45" descr="Ghianda con riempimento solido">
            <a:extLst>
              <a:ext uri="{FF2B5EF4-FFF2-40B4-BE49-F238E27FC236}">
                <a16:creationId xmlns:a16="http://schemas.microsoft.com/office/drawing/2014/main" id="{DB7C3D50-2647-2D4A-ACDC-1D84452694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33627" y="979415"/>
            <a:ext cx="822960" cy="822960"/>
          </a:xfrm>
          <a:prstGeom prst="rect">
            <a:avLst/>
          </a:prstGeom>
        </p:spPr>
      </p:pic>
      <p:pic>
        <p:nvPicPr>
          <p:cNvPr id="48" name="Graphic 47" descr="Rubrica con riempimento continuo">
            <a:extLst>
              <a:ext uri="{FF2B5EF4-FFF2-40B4-BE49-F238E27FC236}">
                <a16:creationId xmlns:a16="http://schemas.microsoft.com/office/drawing/2014/main" id="{89E18D8B-7759-DD42-B19F-3DD587DEB2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24929" y="979415"/>
            <a:ext cx="822960" cy="822960"/>
          </a:xfrm>
          <a:prstGeom prst="rect">
            <a:avLst/>
          </a:prstGeom>
        </p:spPr>
      </p:pic>
      <p:pic>
        <p:nvPicPr>
          <p:cNvPr id="50" name="Graphic 49" descr="Aeroplano con riempimento solido">
            <a:extLst>
              <a:ext uri="{FF2B5EF4-FFF2-40B4-BE49-F238E27FC236}">
                <a16:creationId xmlns:a16="http://schemas.microsoft.com/office/drawing/2014/main" id="{4EC4287A-777A-234D-91F2-F60ADE825E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9228" y="2079691"/>
            <a:ext cx="822960" cy="822960"/>
          </a:xfrm>
          <a:prstGeom prst="rect">
            <a:avLst/>
          </a:prstGeom>
        </p:spPr>
      </p:pic>
      <p:pic>
        <p:nvPicPr>
          <p:cNvPr id="52" name="Graphic 51" descr="Cell Tower con riempimento solido">
            <a:extLst>
              <a:ext uri="{FF2B5EF4-FFF2-40B4-BE49-F238E27FC236}">
                <a16:creationId xmlns:a16="http://schemas.microsoft.com/office/drawing/2014/main" id="{1B35D64A-07C5-3B48-985E-6A216A621D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062764" y="2079691"/>
            <a:ext cx="822960" cy="822960"/>
          </a:xfrm>
          <a:prstGeom prst="rect">
            <a:avLst/>
          </a:prstGeom>
        </p:spPr>
      </p:pic>
      <p:pic>
        <p:nvPicPr>
          <p:cNvPr id="54" name="Graphic 53" descr="Allarme Squillante con riempimento solido">
            <a:extLst>
              <a:ext uri="{FF2B5EF4-FFF2-40B4-BE49-F238E27FC236}">
                <a16:creationId xmlns:a16="http://schemas.microsoft.com/office/drawing/2014/main" id="{CF9D39F6-132D-464E-B8A1-98F4E0248A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33627" y="2079691"/>
            <a:ext cx="822960" cy="822960"/>
          </a:xfrm>
          <a:prstGeom prst="rect">
            <a:avLst/>
          </a:prstGeom>
        </p:spPr>
      </p:pic>
      <p:pic>
        <p:nvPicPr>
          <p:cNvPr id="56" name="Graphic 55" descr="Apertura con riempimento solido">
            <a:extLst>
              <a:ext uri="{FF2B5EF4-FFF2-40B4-BE49-F238E27FC236}">
                <a16:creationId xmlns:a16="http://schemas.microsoft.com/office/drawing/2014/main" id="{10C48DAC-5E90-6740-A4BB-382DBCEB6A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24929" y="2079691"/>
            <a:ext cx="822960" cy="822960"/>
          </a:xfrm>
          <a:prstGeom prst="rect">
            <a:avLst/>
          </a:prstGeom>
        </p:spPr>
      </p:pic>
      <p:pic>
        <p:nvPicPr>
          <p:cNvPr id="58" name="Graphic 57" descr="Zaino con riempimento solido">
            <a:extLst>
              <a:ext uri="{FF2B5EF4-FFF2-40B4-BE49-F238E27FC236}">
                <a16:creationId xmlns:a16="http://schemas.microsoft.com/office/drawing/2014/main" id="{00771C86-5BEF-2D40-B22A-3D4499679E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9228" y="3179967"/>
            <a:ext cx="822960" cy="822960"/>
          </a:xfrm>
          <a:prstGeom prst="rect">
            <a:avLst/>
          </a:prstGeom>
        </p:spPr>
      </p:pic>
      <p:pic>
        <p:nvPicPr>
          <p:cNvPr id="60" name="Graphic 59" descr="Badge Tick con riempimento solido">
            <a:extLst>
              <a:ext uri="{FF2B5EF4-FFF2-40B4-BE49-F238E27FC236}">
                <a16:creationId xmlns:a16="http://schemas.microsoft.com/office/drawing/2014/main" id="{1E30F2DD-5E16-154D-BB4E-C29541C60EC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062764" y="3179967"/>
            <a:ext cx="822960" cy="822960"/>
          </a:xfrm>
          <a:prstGeom prst="rect">
            <a:avLst/>
          </a:prstGeom>
        </p:spPr>
      </p:pic>
      <p:pic>
        <p:nvPicPr>
          <p:cNvPr id="62" name="Graphic 61" descr="Banjo con riempimento solido">
            <a:extLst>
              <a:ext uri="{FF2B5EF4-FFF2-40B4-BE49-F238E27FC236}">
                <a16:creationId xmlns:a16="http://schemas.microsoft.com/office/drawing/2014/main" id="{3BD730E1-49C8-8D43-8C14-D5D392679D8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233627" y="3179967"/>
            <a:ext cx="822960" cy="822960"/>
          </a:xfrm>
          <a:prstGeom prst="rect">
            <a:avLst/>
          </a:prstGeom>
        </p:spPr>
      </p:pic>
      <p:pic>
        <p:nvPicPr>
          <p:cNvPr id="64" name="Graphic 63" descr="Grafico a barre con riempimento continuo">
            <a:extLst>
              <a:ext uri="{FF2B5EF4-FFF2-40B4-BE49-F238E27FC236}">
                <a16:creationId xmlns:a16="http://schemas.microsoft.com/office/drawing/2014/main" id="{1048AA1B-D508-4946-B810-6AC1266B7C6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524929" y="3179967"/>
            <a:ext cx="822960" cy="822960"/>
          </a:xfrm>
          <a:prstGeom prst="rect">
            <a:avLst/>
          </a:prstGeom>
        </p:spPr>
      </p:pic>
      <p:pic>
        <p:nvPicPr>
          <p:cNvPr id="66" name="Graphic 65" descr="Batteria con riempimento solido">
            <a:extLst>
              <a:ext uri="{FF2B5EF4-FFF2-40B4-BE49-F238E27FC236}">
                <a16:creationId xmlns:a16="http://schemas.microsoft.com/office/drawing/2014/main" id="{F88088FD-EA8E-AD48-AFF9-A49DF4C393F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79228" y="4280243"/>
            <a:ext cx="822960" cy="822960"/>
          </a:xfrm>
          <a:prstGeom prst="rect">
            <a:avLst/>
          </a:prstGeom>
        </p:spPr>
      </p:pic>
      <p:pic>
        <p:nvPicPr>
          <p:cNvPr id="68" name="Graphic 67" descr="Ape con riempimento solido">
            <a:extLst>
              <a:ext uri="{FF2B5EF4-FFF2-40B4-BE49-F238E27FC236}">
                <a16:creationId xmlns:a16="http://schemas.microsoft.com/office/drawing/2014/main" id="{2B1D0CDD-2E97-F14B-B986-0C6C05849EA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062764" y="4280243"/>
            <a:ext cx="822960" cy="822960"/>
          </a:xfrm>
          <a:prstGeom prst="rect">
            <a:avLst/>
          </a:prstGeom>
        </p:spPr>
      </p:pic>
      <p:pic>
        <p:nvPicPr>
          <p:cNvPr id="70" name="Graphic 69" descr="Brontosaurus con riempimento solido">
            <a:extLst>
              <a:ext uri="{FF2B5EF4-FFF2-40B4-BE49-F238E27FC236}">
                <a16:creationId xmlns:a16="http://schemas.microsoft.com/office/drawing/2014/main" id="{8F5EEF01-77D4-2248-B105-F280883745E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233627" y="4280243"/>
            <a:ext cx="822960" cy="822960"/>
          </a:xfrm>
          <a:prstGeom prst="rect">
            <a:avLst/>
          </a:prstGeom>
        </p:spPr>
      </p:pic>
      <p:pic>
        <p:nvPicPr>
          <p:cNvPr id="72" name="Graphic 71" descr="Autolavaggio con riempimento solido">
            <a:extLst>
              <a:ext uri="{FF2B5EF4-FFF2-40B4-BE49-F238E27FC236}">
                <a16:creationId xmlns:a16="http://schemas.microsoft.com/office/drawing/2014/main" id="{3DFFEA5B-1F21-EF40-A794-22C7B2B71F5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524929" y="4280243"/>
            <a:ext cx="822960" cy="822960"/>
          </a:xfrm>
          <a:prstGeom prst="rect">
            <a:avLst/>
          </a:prstGeom>
        </p:spPr>
      </p:pic>
      <p:pic>
        <p:nvPicPr>
          <p:cNvPr id="74" name="Graphic 73" descr="Cattedrale con riempimento solido">
            <a:extLst>
              <a:ext uri="{FF2B5EF4-FFF2-40B4-BE49-F238E27FC236}">
                <a16:creationId xmlns:a16="http://schemas.microsoft.com/office/drawing/2014/main" id="{6BCAFEB0-8313-1C42-AF72-2A07589235D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79228" y="5380518"/>
            <a:ext cx="822960" cy="822960"/>
          </a:xfrm>
          <a:prstGeom prst="rect">
            <a:avLst/>
          </a:prstGeom>
        </p:spPr>
      </p:pic>
      <p:pic>
        <p:nvPicPr>
          <p:cNvPr id="76" name="Graphic 75" descr="Check-In con riempimento solido">
            <a:extLst>
              <a:ext uri="{FF2B5EF4-FFF2-40B4-BE49-F238E27FC236}">
                <a16:creationId xmlns:a16="http://schemas.microsoft.com/office/drawing/2014/main" id="{D712DF16-CD2C-C541-B001-BE496018477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062764" y="5380518"/>
            <a:ext cx="822960" cy="822960"/>
          </a:xfrm>
          <a:prstGeom prst="rect">
            <a:avLst/>
          </a:prstGeom>
        </p:spPr>
      </p:pic>
      <p:pic>
        <p:nvPicPr>
          <p:cNvPr id="78" name="Graphic 77" descr="Colture con riempimento solido">
            <a:extLst>
              <a:ext uri="{FF2B5EF4-FFF2-40B4-BE49-F238E27FC236}">
                <a16:creationId xmlns:a16="http://schemas.microsoft.com/office/drawing/2014/main" id="{A64CB581-D71F-5B43-8295-A56F45C14E9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233627" y="5380518"/>
            <a:ext cx="822960" cy="822960"/>
          </a:xfrm>
          <a:prstGeom prst="rect">
            <a:avLst/>
          </a:prstGeom>
        </p:spPr>
      </p:pic>
      <p:pic>
        <p:nvPicPr>
          <p:cNvPr id="80" name="Graphic 79" descr="Recensione del cliente con riempimento solido">
            <a:extLst>
              <a:ext uri="{FF2B5EF4-FFF2-40B4-BE49-F238E27FC236}">
                <a16:creationId xmlns:a16="http://schemas.microsoft.com/office/drawing/2014/main" id="{383402BE-D8C3-1D4E-B277-84E3BB3C1055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524929" y="5380518"/>
            <a:ext cx="822960" cy="82296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6F4501E-B5E2-B04C-948C-BAEC1FCFB2EF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240780" y="354174"/>
            <a:ext cx="5671792" cy="57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0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UTILIZZO DEI SOCIAL MEDIA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41B581-3871-924A-9F56-DE67B0919E0E}"/>
              </a:ext>
            </a:extLst>
          </p:cNvPr>
          <p:cNvSpPr/>
          <p:nvPr/>
        </p:nvSpPr>
        <p:spPr>
          <a:xfrm>
            <a:off x="444759" y="917186"/>
            <a:ext cx="7772484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Dettagli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DABD5-A721-4845-AC8E-D490E6FDAD33}"/>
              </a:ext>
            </a:extLst>
          </p:cNvPr>
          <p:cNvSpPr txBox="1"/>
          <p:nvPr/>
        </p:nvSpPr>
        <p:spPr>
          <a:xfrm>
            <a:off x="367748" y="248400"/>
            <a:ext cx="398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7. </a:t>
            </a:r>
            <a:r>
              <a:rPr lang="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Utilizzo dei social media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Giovane che usa lo smartphone sulla strada della città di notte">
            <a:extLst>
              <a:ext uri="{FF2B5EF4-FFF2-40B4-BE49-F238E27FC236}">
                <a16:creationId xmlns:a16="http://schemas.microsoft.com/office/drawing/2014/main" id="{7FF79A63-91D4-7746-8440-68093C78BE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92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5029" y="11668"/>
            <a:ext cx="6260339" cy="6465332"/>
          </a:xfrm>
          <a:prstGeom prst="rect">
            <a:avLst/>
          </a:prstGeom>
        </p:spPr>
      </p:pic>
      <p:pic>
        <p:nvPicPr>
          <p:cNvPr id="10" name="Picture 9" descr="Forma&#10;&#10;Descrizione generata automaticamente">
            <a:extLst>
              <a:ext uri="{FF2B5EF4-FFF2-40B4-BE49-F238E27FC236}">
                <a16:creationId xmlns:a16="http://schemas.microsoft.com/office/drawing/2014/main" id="{ABDBCBF5-F2FC-CD43-8D7A-AB0B853B2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622" y="84161"/>
            <a:ext cx="4997547" cy="60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4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C194396-F9AB-4546-A013-D6956A674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171" y="0"/>
            <a:ext cx="6259830" cy="647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DICHIARAZIONE D'INTENTI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41B581-3871-924A-9F56-DE67B0919E0E}"/>
              </a:ext>
            </a:extLst>
          </p:cNvPr>
          <p:cNvSpPr/>
          <p:nvPr/>
        </p:nvSpPr>
        <p:spPr>
          <a:xfrm>
            <a:off x="444759" y="917186"/>
            <a:ext cx="7772484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Dettagli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DABD5-A721-4845-AC8E-D490E6FDAD33}"/>
              </a:ext>
            </a:extLst>
          </p:cNvPr>
          <p:cNvSpPr txBox="1"/>
          <p:nvPr/>
        </p:nvSpPr>
        <p:spPr>
          <a:xfrm>
            <a:off x="367748" y="248400"/>
            <a:ext cx="364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8. </a:t>
            </a:r>
            <a:r>
              <a:rPr lang="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Dichiarazione di missione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3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24987CF-4497-3745-B404-F0669A88FEC6}"/>
              </a:ext>
            </a:extLst>
          </p:cNvPr>
          <p:cNvSpPr/>
          <p:nvPr/>
        </p:nvSpPr>
        <p:spPr>
          <a:xfrm>
            <a:off x="8408505" y="0"/>
            <a:ext cx="3782683" cy="64899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BUYER PERSONA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41B581-3871-924A-9F56-DE67B0919E0E}"/>
              </a:ext>
            </a:extLst>
          </p:cNvPr>
          <p:cNvSpPr/>
          <p:nvPr/>
        </p:nvSpPr>
        <p:spPr>
          <a:xfrm>
            <a:off x="444759" y="1458577"/>
            <a:ext cx="7772484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Dettagli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DABD5-A721-4845-AC8E-D490E6FDAD33}"/>
              </a:ext>
            </a:extLst>
          </p:cNvPr>
          <p:cNvSpPr txBox="1"/>
          <p:nvPr/>
        </p:nvSpPr>
        <p:spPr>
          <a:xfrm>
            <a:off x="367748" y="248400"/>
            <a:ext cx="297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9. </a:t>
            </a:r>
            <a:r>
              <a:rPr lang="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Buyer Persona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861346-FF17-5244-B3CB-BF3D9C6D6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684" y="357729"/>
            <a:ext cx="3090408" cy="3081528"/>
          </a:xfrm>
          <a:prstGeom prst="rect">
            <a:avLst/>
          </a:prstGeom>
        </p:spPr>
      </p:pic>
      <p:pic>
        <p:nvPicPr>
          <p:cNvPr id="17" name="Graphic 16" descr="Calendario mensile con riempimento continuo">
            <a:extLst>
              <a:ext uri="{FF2B5EF4-FFF2-40B4-BE49-F238E27FC236}">
                <a16:creationId xmlns:a16="http://schemas.microsoft.com/office/drawing/2014/main" id="{F53AA1FA-0FE6-514B-AE2E-A12D170579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4227" y="4152887"/>
            <a:ext cx="369332" cy="3693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FBC1D-564D-C948-8DA9-2FB16930CDC2}"/>
              </a:ext>
            </a:extLst>
          </p:cNvPr>
          <p:cNvSpPr/>
          <p:nvPr/>
        </p:nvSpPr>
        <p:spPr>
          <a:xfrm>
            <a:off x="9119279" y="4126399"/>
            <a:ext cx="2743200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35</a:t>
            </a:r>
          </a:p>
        </p:txBody>
      </p:sp>
      <p:pic>
        <p:nvPicPr>
          <p:cNvPr id="19" name="Graphic 18" descr="Marcatore con riempimento solido">
            <a:extLst>
              <a:ext uri="{FF2B5EF4-FFF2-40B4-BE49-F238E27FC236}">
                <a16:creationId xmlns:a16="http://schemas.microsoft.com/office/drawing/2014/main" id="{4B29ADF1-EA79-694D-A9B2-435C88D917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704227" y="4600118"/>
            <a:ext cx="369332" cy="36933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566669-B9AD-C24D-8A5C-CF6EE63B87A5}"/>
              </a:ext>
            </a:extLst>
          </p:cNvPr>
          <p:cNvSpPr/>
          <p:nvPr/>
        </p:nvSpPr>
        <p:spPr>
          <a:xfrm>
            <a:off x="9119279" y="4573630"/>
            <a:ext cx="2743200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Seattle</a:t>
            </a:r>
          </a:p>
        </p:txBody>
      </p:sp>
      <p:pic>
        <p:nvPicPr>
          <p:cNvPr id="21" name="Graphic 20" descr="Cartella con riempimento solido">
            <a:extLst>
              <a:ext uri="{FF2B5EF4-FFF2-40B4-BE49-F238E27FC236}">
                <a16:creationId xmlns:a16="http://schemas.microsoft.com/office/drawing/2014/main" id="{AF0E81EA-F95D-6A4D-A9A4-A10231345D9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704227" y="5073837"/>
            <a:ext cx="369332" cy="3693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4975AC6-721A-CA44-A7AE-389A4FC02ABA}"/>
              </a:ext>
            </a:extLst>
          </p:cNvPr>
          <p:cNvSpPr/>
          <p:nvPr/>
        </p:nvSpPr>
        <p:spPr>
          <a:xfrm>
            <a:off x="9119279" y="5047349"/>
            <a:ext cx="2743200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Gestione multimediale</a:t>
            </a:r>
          </a:p>
        </p:txBody>
      </p:sp>
      <p:pic>
        <p:nvPicPr>
          <p:cNvPr id="23" name="Graphic 22" descr="Denaro con riempimento solido">
            <a:extLst>
              <a:ext uri="{FF2B5EF4-FFF2-40B4-BE49-F238E27FC236}">
                <a16:creationId xmlns:a16="http://schemas.microsoft.com/office/drawing/2014/main" id="{6789FC6A-2B78-8E47-A3A0-D7A25DBB868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04227" y="5521068"/>
            <a:ext cx="369332" cy="36933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39A888F-FD19-514E-8418-06C7EA9D112F}"/>
              </a:ext>
            </a:extLst>
          </p:cNvPr>
          <p:cNvSpPr/>
          <p:nvPr/>
        </p:nvSpPr>
        <p:spPr>
          <a:xfrm>
            <a:off x="9119279" y="5528870"/>
            <a:ext cx="2743200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$85mila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0886E9-443B-8B48-A758-9E309F53C634}"/>
              </a:ext>
            </a:extLst>
          </p:cNvPr>
          <p:cNvSpPr/>
          <p:nvPr/>
        </p:nvSpPr>
        <p:spPr>
          <a:xfrm>
            <a:off x="8704227" y="3445170"/>
            <a:ext cx="3158252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2400" dirty="0">
                <a:latin typeface="Century Gothic" panose="020B0502020202020204" pitchFamily="34" charset="0"/>
              </a:rPr>
              <a:t>Gloria Minatore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5ABBFD-D1A3-D248-93A6-85815BD051EC}"/>
              </a:ext>
            </a:extLst>
          </p:cNvPr>
          <p:cNvSpPr/>
          <p:nvPr/>
        </p:nvSpPr>
        <p:spPr>
          <a:xfrm>
            <a:off x="444759" y="977464"/>
            <a:ext cx="7772484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Bio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602C0B-A811-1046-86C1-757526954CB6}"/>
              </a:ext>
            </a:extLst>
          </p:cNvPr>
          <p:cNvSpPr/>
          <p:nvPr/>
        </p:nvSpPr>
        <p:spPr>
          <a:xfrm>
            <a:off x="444759" y="3241737"/>
            <a:ext cx="7772484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Dettagli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504721-7A53-C74C-A425-27A1E3DC86ED}"/>
              </a:ext>
            </a:extLst>
          </p:cNvPr>
          <p:cNvSpPr/>
          <p:nvPr/>
        </p:nvSpPr>
        <p:spPr>
          <a:xfrm>
            <a:off x="444759" y="2760624"/>
            <a:ext cx="7772484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DESIDERI + BISOGNI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439D9E-5B80-5048-8EF3-B764FA538EC3}"/>
              </a:ext>
            </a:extLst>
          </p:cNvPr>
          <p:cNvSpPr/>
          <p:nvPr/>
        </p:nvSpPr>
        <p:spPr>
          <a:xfrm>
            <a:off x="367748" y="5018000"/>
            <a:ext cx="7772484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Dettagli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C4D152-E106-374F-B3D6-3793FA34205F}"/>
              </a:ext>
            </a:extLst>
          </p:cNvPr>
          <p:cNvSpPr/>
          <p:nvPr/>
        </p:nvSpPr>
        <p:spPr>
          <a:xfrm>
            <a:off x="367748" y="4536887"/>
            <a:ext cx="7772484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FRUSTRAZIONI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2DFD4FC-C760-DF4F-A54C-EA402C729699}"/>
              </a:ext>
            </a:extLst>
          </p:cNvPr>
          <p:cNvCxnSpPr>
            <a:cxnSpLocks/>
          </p:cNvCxnSpPr>
          <p:nvPr/>
        </p:nvCxnSpPr>
        <p:spPr>
          <a:xfrm>
            <a:off x="339422" y="1074420"/>
            <a:ext cx="0" cy="1554480"/>
          </a:xfrm>
          <a:prstGeom prst="line">
            <a:avLst/>
          </a:prstGeom>
          <a:ln w="349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E561CD-B679-6049-817E-F7CCA64A0A4C}"/>
              </a:ext>
            </a:extLst>
          </p:cNvPr>
          <p:cNvCxnSpPr>
            <a:cxnSpLocks/>
          </p:cNvCxnSpPr>
          <p:nvPr/>
        </p:nvCxnSpPr>
        <p:spPr>
          <a:xfrm>
            <a:off x="339422" y="2824025"/>
            <a:ext cx="0" cy="155448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3CB19C-F615-4140-A9F2-8F76B9C3ADAC}"/>
              </a:ext>
            </a:extLst>
          </p:cNvPr>
          <p:cNvCxnSpPr>
            <a:cxnSpLocks/>
          </p:cNvCxnSpPr>
          <p:nvPr/>
        </p:nvCxnSpPr>
        <p:spPr>
          <a:xfrm>
            <a:off x="339422" y="4573630"/>
            <a:ext cx="0" cy="1554480"/>
          </a:xfrm>
          <a:prstGeom prst="line">
            <a:avLst/>
          </a:prstGeom>
          <a:ln w="34925">
            <a:solidFill>
              <a:srgbClr val="DD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 descr="Casa con riempimento solido">
            <a:extLst>
              <a:ext uri="{FF2B5EF4-FFF2-40B4-BE49-F238E27FC236}">
                <a16:creationId xmlns:a16="http://schemas.microsoft.com/office/drawing/2014/main" id="{D6F8D48F-43F0-E54B-B3F5-FE6CC996106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704227" y="5991232"/>
            <a:ext cx="369332" cy="36933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5792D03-1D5E-6B4E-B613-0819AF44C9A3}"/>
              </a:ext>
            </a:extLst>
          </p:cNvPr>
          <p:cNvSpPr/>
          <p:nvPr/>
        </p:nvSpPr>
        <p:spPr>
          <a:xfrm>
            <a:off x="9101138" y="5999034"/>
            <a:ext cx="2743200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Singolo</a:t>
            </a:r>
          </a:p>
        </p:txBody>
      </p:sp>
    </p:spTree>
    <p:extLst>
      <p:ext uri="{BB962C8B-B14F-4D97-AF65-F5344CB8AC3E}">
        <p14:creationId xmlns:p14="http://schemas.microsoft.com/office/powerpoint/2010/main" val="1950295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DISCONOSCIMENTO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Tutti gli articoli, i modelli o le informazioni fornite da Smartsheet sul sito Web sono solo di riferimento. Mentre ci sforziamo di mantenere le informazioni aggiornate e corrette, non rilasciamo dichiarazioni o garanzie di alcun tipo, esplicite o implicite, circa la completezza, l'accuratezza, l'affidabilità, l'idoneità o la disponibilità in relazione al sito Web o alle informazioni, agli articoli, ai modelli o alla grafica correlata contenuti nel sito Web. Qualsiasi affidamento che fai su tali informazioni è quindi strettamente a tuo rischio.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2CB60545-8ACE-7945-BDC9-A22F33E47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8042" y="-6607"/>
            <a:ext cx="6263957" cy="6483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GUIDA DI STILE DEL MARCHIO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4A2DE2-9FCA-4E44-A4EE-1F0AE1588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96" y="2764628"/>
            <a:ext cx="364316" cy="3643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E6FD12-9DBA-B94E-B6DE-378A4FD32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96" y="3310205"/>
            <a:ext cx="364316" cy="3643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8C2DE2-CD00-1F41-9896-73A64FB6C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96" y="3855782"/>
            <a:ext cx="364316" cy="3643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C6BBDB-AB85-3547-96BF-6F39318D34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209" y="1166245"/>
            <a:ext cx="383491" cy="2876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296259-A6D2-F84A-9A43-5B4790E69A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526" y="1635124"/>
            <a:ext cx="258856" cy="3834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B7E491-D457-9D49-B3B2-2A8E258AAD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796" y="4401359"/>
            <a:ext cx="364316" cy="3643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9A7FD04-7F55-614E-9996-CDBE5E01B9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209" y="2199876"/>
            <a:ext cx="383491" cy="3834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0D151B1-3511-3249-B2F7-A903C8F669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796" y="4946937"/>
            <a:ext cx="364316" cy="36431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3D7340B-47EB-6842-821F-0735808CC4CF}"/>
              </a:ext>
            </a:extLst>
          </p:cNvPr>
          <p:cNvSpPr txBox="1"/>
          <p:nvPr/>
        </p:nvSpPr>
        <p:spPr>
          <a:xfrm>
            <a:off x="450525" y="5973939"/>
            <a:ext cx="464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©20XX. Tutti i diritti riservati all'organizzazione.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D18D41-766D-0A4B-8F08-F8FFBF89606C}"/>
              </a:ext>
            </a:extLst>
          </p:cNvPr>
          <p:cNvSpPr txBox="1"/>
          <p:nvPr/>
        </p:nvSpPr>
        <p:spPr>
          <a:xfrm>
            <a:off x="960735" y="1166245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sales@smartsheet.com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C24D03-5593-234C-8C55-E033A2DB220F}"/>
              </a:ext>
            </a:extLst>
          </p:cNvPr>
          <p:cNvSpPr txBox="1"/>
          <p:nvPr/>
        </p:nvSpPr>
        <p:spPr>
          <a:xfrm>
            <a:off x="949261" y="1709690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(844) 324-2360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928FFC-114E-B04A-9BC3-BDCC3B6BB8C5}"/>
              </a:ext>
            </a:extLst>
          </p:cNvPr>
          <p:cNvSpPr txBox="1"/>
          <p:nvPr/>
        </p:nvSpPr>
        <p:spPr>
          <a:xfrm>
            <a:off x="960735" y="2253135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smartsheet.com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41D9C1-E1CC-DF4B-AE2B-B2AC2F9FB86D}"/>
              </a:ext>
            </a:extLst>
          </p:cNvPr>
          <p:cNvSpPr txBox="1"/>
          <p:nvPr/>
        </p:nvSpPr>
        <p:spPr>
          <a:xfrm>
            <a:off x="949261" y="2796580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/smartsheet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9E1A1B-A370-4F4E-8D35-E203F9AED6D5}"/>
              </a:ext>
            </a:extLst>
          </p:cNvPr>
          <p:cNvSpPr txBox="1"/>
          <p:nvPr/>
        </p:nvSpPr>
        <p:spPr>
          <a:xfrm>
            <a:off x="944596" y="3340025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/azienda/smartsheet-com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296FA7-B3E5-1F4B-921A-9CB69052F5CB}"/>
              </a:ext>
            </a:extLst>
          </p:cNvPr>
          <p:cNvSpPr txBox="1"/>
          <p:nvPr/>
        </p:nvSpPr>
        <p:spPr>
          <a:xfrm>
            <a:off x="933122" y="3883470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/@smartsheet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83BAF0-D816-224E-A174-5CA9E36CC232}"/>
              </a:ext>
            </a:extLst>
          </p:cNvPr>
          <p:cNvSpPr txBox="1"/>
          <p:nvPr/>
        </p:nvSpPr>
        <p:spPr>
          <a:xfrm>
            <a:off x="933122" y="4426915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/smartsheet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5C34B1-14B4-FB4F-A065-40EAB4510B91}"/>
              </a:ext>
            </a:extLst>
          </p:cNvPr>
          <p:cNvSpPr txBox="1"/>
          <p:nvPr/>
        </p:nvSpPr>
        <p:spPr>
          <a:xfrm>
            <a:off x="921648" y="4970358"/>
            <a:ext cx="302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/smartsheet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F7CFD0-AF12-2C44-AC81-D4322235CF12}"/>
              </a:ext>
            </a:extLst>
          </p:cNvPr>
          <p:cNvGrpSpPr/>
          <p:nvPr/>
        </p:nvGrpSpPr>
        <p:grpSpPr>
          <a:xfrm>
            <a:off x="2473368" y="-14628"/>
            <a:ext cx="5724680" cy="6219640"/>
            <a:chOff x="7203068" y="-14628"/>
            <a:chExt cx="5724680" cy="6219640"/>
          </a:xfrm>
          <a:solidFill>
            <a:schemeClr val="bg1">
              <a:alpha val="52000"/>
            </a:schemeClr>
          </a:solidFill>
        </p:grpSpPr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A198882-6249-DB48-9ADB-6615EC54054B}"/>
                </a:ext>
              </a:extLst>
            </p:cNvPr>
            <p:cNvSpPr/>
            <p:nvPr/>
          </p:nvSpPr>
          <p:spPr>
            <a:xfrm>
              <a:off x="8267700" y="1219200"/>
              <a:ext cx="1498109" cy="112152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EE757928-B923-9D4B-B921-312E5384DF77}"/>
                </a:ext>
              </a:extLst>
            </p:cNvPr>
            <p:cNvSpPr/>
            <p:nvPr/>
          </p:nvSpPr>
          <p:spPr>
            <a:xfrm rot="10800000">
              <a:off x="8267698" y="2340726"/>
              <a:ext cx="1498109" cy="112152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D6D93FBD-F2DB-CA4D-A794-C32957248EAE}"/>
                </a:ext>
              </a:extLst>
            </p:cNvPr>
            <p:cNvSpPr/>
            <p:nvPr/>
          </p:nvSpPr>
          <p:spPr>
            <a:xfrm>
              <a:off x="9117614" y="2441587"/>
              <a:ext cx="1498109" cy="112152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45872CA9-8700-9747-B90B-9F19DE44A77B}"/>
                </a:ext>
              </a:extLst>
            </p:cNvPr>
            <p:cNvSpPr/>
            <p:nvPr/>
          </p:nvSpPr>
          <p:spPr>
            <a:xfrm rot="10800000">
              <a:off x="9117612" y="3563113"/>
              <a:ext cx="1498109" cy="112152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2E5F33B5-E048-6449-9DB0-0EC2BE2299B3}"/>
                </a:ext>
              </a:extLst>
            </p:cNvPr>
            <p:cNvSpPr/>
            <p:nvPr/>
          </p:nvSpPr>
          <p:spPr>
            <a:xfrm rot="10800000">
              <a:off x="9118598" y="-14627"/>
              <a:ext cx="3073402" cy="2300834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F21EA76-4856-A242-8050-ED446538B9A1}"/>
                </a:ext>
              </a:extLst>
            </p:cNvPr>
            <p:cNvSpPr/>
            <p:nvPr/>
          </p:nvSpPr>
          <p:spPr>
            <a:xfrm>
              <a:off x="11194577" y="5032308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B748A0CB-6C06-0840-8AB6-5BCF626FD045}"/>
                </a:ext>
              </a:extLst>
            </p:cNvPr>
            <p:cNvSpPr/>
            <p:nvPr/>
          </p:nvSpPr>
          <p:spPr>
            <a:xfrm rot="10800000">
              <a:off x="10726003" y="4976702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34C0E065-FD0F-AF44-BBBB-C0E661640523}"/>
                </a:ext>
              </a:extLst>
            </p:cNvPr>
            <p:cNvSpPr/>
            <p:nvPr/>
          </p:nvSpPr>
          <p:spPr>
            <a:xfrm>
              <a:off x="10726004" y="4358384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C3F07D48-45EA-2845-8E6A-2D0399CD01EB}"/>
                </a:ext>
              </a:extLst>
            </p:cNvPr>
            <p:cNvSpPr/>
            <p:nvPr/>
          </p:nvSpPr>
          <p:spPr>
            <a:xfrm>
              <a:off x="10732980" y="2926103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0490B3D9-1B64-1841-9CAF-381D4F733941}"/>
                </a:ext>
              </a:extLst>
            </p:cNvPr>
            <p:cNvSpPr/>
            <p:nvPr/>
          </p:nvSpPr>
          <p:spPr>
            <a:xfrm rot="10800000">
              <a:off x="10732979" y="3544421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D1FF3296-877E-FF4C-9FFB-59A117ADC574}"/>
                </a:ext>
              </a:extLst>
            </p:cNvPr>
            <p:cNvSpPr/>
            <p:nvPr/>
          </p:nvSpPr>
          <p:spPr>
            <a:xfrm>
              <a:off x="11201553" y="3600027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7D0538BB-7DE5-4F48-8165-61ECD3467FC3}"/>
                </a:ext>
              </a:extLst>
            </p:cNvPr>
            <p:cNvSpPr/>
            <p:nvPr/>
          </p:nvSpPr>
          <p:spPr>
            <a:xfrm rot="10800000">
              <a:off x="11201552" y="4218345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DF5E113C-0A04-914C-BD5F-5683EF98E329}"/>
                </a:ext>
              </a:extLst>
            </p:cNvPr>
            <p:cNvSpPr/>
            <p:nvPr/>
          </p:nvSpPr>
          <p:spPr>
            <a:xfrm>
              <a:off x="9465415" y="5351037"/>
              <a:ext cx="613059" cy="458953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77C0CF2A-1B7D-194D-AEB1-E95F8CB73C78}"/>
                </a:ext>
              </a:extLst>
            </p:cNvPr>
            <p:cNvSpPr/>
            <p:nvPr/>
          </p:nvSpPr>
          <p:spPr>
            <a:xfrm rot="10800000">
              <a:off x="8796054" y="4684640"/>
              <a:ext cx="613059" cy="458953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9F6CFD6E-BB9C-BA49-B03D-308B4D18576A}"/>
                </a:ext>
              </a:extLst>
            </p:cNvPr>
            <p:cNvSpPr/>
            <p:nvPr/>
          </p:nvSpPr>
          <p:spPr>
            <a:xfrm>
              <a:off x="8796055" y="4225687"/>
              <a:ext cx="613059" cy="458953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BD403DD0-917E-5548-AA2E-40F796042FCC}"/>
                </a:ext>
              </a:extLst>
            </p:cNvPr>
            <p:cNvSpPr/>
            <p:nvPr/>
          </p:nvSpPr>
          <p:spPr>
            <a:xfrm>
              <a:off x="11429639" y="676405"/>
              <a:ext cx="1498109" cy="112152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riangle 55">
              <a:extLst>
                <a:ext uri="{FF2B5EF4-FFF2-40B4-BE49-F238E27FC236}">
                  <a16:creationId xmlns:a16="http://schemas.microsoft.com/office/drawing/2014/main" id="{079F5DD6-05E0-F44F-9137-86303250F55B}"/>
                </a:ext>
              </a:extLst>
            </p:cNvPr>
            <p:cNvSpPr/>
            <p:nvPr/>
          </p:nvSpPr>
          <p:spPr>
            <a:xfrm rot="10800000">
              <a:off x="11429637" y="1797931"/>
              <a:ext cx="1498109" cy="112152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riangle 56">
              <a:extLst>
                <a:ext uri="{FF2B5EF4-FFF2-40B4-BE49-F238E27FC236}">
                  <a16:creationId xmlns:a16="http://schemas.microsoft.com/office/drawing/2014/main" id="{B8B2D687-D60F-6140-B1E3-07D718AA6C97}"/>
                </a:ext>
              </a:extLst>
            </p:cNvPr>
            <p:cNvSpPr/>
            <p:nvPr/>
          </p:nvSpPr>
          <p:spPr>
            <a:xfrm rot="10800000">
              <a:off x="10001145" y="4978503"/>
              <a:ext cx="401094" cy="30027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riangle 57">
              <a:extLst>
                <a:ext uri="{FF2B5EF4-FFF2-40B4-BE49-F238E27FC236}">
                  <a16:creationId xmlns:a16="http://schemas.microsoft.com/office/drawing/2014/main" id="{A945E0E1-22D8-4C45-87EE-4660368E9522}"/>
                </a:ext>
              </a:extLst>
            </p:cNvPr>
            <p:cNvSpPr/>
            <p:nvPr/>
          </p:nvSpPr>
          <p:spPr>
            <a:xfrm>
              <a:off x="8478550" y="3436582"/>
              <a:ext cx="401094" cy="30027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7F67168E-5870-7346-89D0-86FF873C3FC4}"/>
                </a:ext>
              </a:extLst>
            </p:cNvPr>
            <p:cNvSpPr/>
            <p:nvPr/>
          </p:nvSpPr>
          <p:spPr>
            <a:xfrm>
              <a:off x="10560298" y="3911608"/>
              <a:ext cx="221130" cy="165545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DCBBAD1C-E82F-D640-8267-0C78359A3182}"/>
                </a:ext>
              </a:extLst>
            </p:cNvPr>
            <p:cNvSpPr/>
            <p:nvPr/>
          </p:nvSpPr>
          <p:spPr>
            <a:xfrm rot="10800000">
              <a:off x="10924816" y="6039467"/>
              <a:ext cx="221130" cy="165545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B753721C-07FA-6540-A7D0-DB4F0D8EAA8A}"/>
                </a:ext>
              </a:extLst>
            </p:cNvPr>
            <p:cNvSpPr/>
            <p:nvPr/>
          </p:nvSpPr>
          <p:spPr>
            <a:xfrm rot="10800000">
              <a:off x="8157134" y="1651419"/>
              <a:ext cx="221130" cy="165545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5150CF0F-8928-BB43-95AE-BD010920A6E5}"/>
                </a:ext>
              </a:extLst>
            </p:cNvPr>
            <p:cNvSpPr/>
            <p:nvPr/>
          </p:nvSpPr>
          <p:spPr>
            <a:xfrm>
              <a:off x="11586492" y="2465841"/>
              <a:ext cx="221130" cy="165545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2792D037-241F-1A43-B4AC-6FAE93BC378F}"/>
                </a:ext>
              </a:extLst>
            </p:cNvPr>
            <p:cNvSpPr/>
            <p:nvPr/>
          </p:nvSpPr>
          <p:spPr>
            <a:xfrm>
              <a:off x="8875258" y="425489"/>
              <a:ext cx="164136" cy="122877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id="{96AFD83A-73C6-434B-AE2D-44F063071966}"/>
                </a:ext>
              </a:extLst>
            </p:cNvPr>
            <p:cNvSpPr/>
            <p:nvPr/>
          </p:nvSpPr>
          <p:spPr>
            <a:xfrm rot="10800000">
              <a:off x="11900905" y="4908188"/>
              <a:ext cx="164136" cy="122877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riangle 64">
              <a:extLst>
                <a:ext uri="{FF2B5EF4-FFF2-40B4-BE49-F238E27FC236}">
                  <a16:creationId xmlns:a16="http://schemas.microsoft.com/office/drawing/2014/main" id="{9DB2F9E7-217D-6A48-92FF-938D02FFD9F3}"/>
                </a:ext>
              </a:extLst>
            </p:cNvPr>
            <p:cNvSpPr/>
            <p:nvPr/>
          </p:nvSpPr>
          <p:spPr>
            <a:xfrm>
              <a:off x="9494499" y="1271969"/>
              <a:ext cx="401094" cy="30027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riangle 65">
              <a:extLst>
                <a:ext uri="{FF2B5EF4-FFF2-40B4-BE49-F238E27FC236}">
                  <a16:creationId xmlns:a16="http://schemas.microsoft.com/office/drawing/2014/main" id="{95689592-1001-6F49-B8AE-7DBC7E738D5F}"/>
                </a:ext>
              </a:extLst>
            </p:cNvPr>
            <p:cNvSpPr/>
            <p:nvPr/>
          </p:nvSpPr>
          <p:spPr>
            <a:xfrm rot="10800000">
              <a:off x="7203068" y="-14628"/>
              <a:ext cx="1592986" cy="1192554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3481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Forma&#10;&#10;Descrizione generata automaticamente">
            <a:extLst>
              <a:ext uri="{FF2B5EF4-FFF2-40B4-BE49-F238E27FC236}">
                <a16:creationId xmlns:a16="http://schemas.microsoft.com/office/drawing/2014/main" id="{219503DE-DA47-8548-A6B3-EDAA57B7A8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7984907" y="606991"/>
            <a:ext cx="4997547" cy="6042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5294376" y="6477000"/>
            <a:ext cx="645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LINEE GUIDA DEL MARCHIO |   SOMMARIO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SOMMARIO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876454" y="1563250"/>
            <a:ext cx="2385589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it" sz="2400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Strategia del marchio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876454" y="3101411"/>
            <a:ext cx="2424693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it" sz="2400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Voce</a:t>
            </a:r>
          </a:p>
        </p:txBody>
      </p:sp>
      <p:sp>
        <p:nvSpPr>
          <p:cNvPr id="44" name="TextBox 43">
            <a:hlinkClick r:id="rId4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262601" y="2686814"/>
            <a:ext cx="567784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it" sz="5400" dirty="0">
                <a:solidFill>
                  <a:srgbClr val="F0A62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5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262600" y="4172942"/>
            <a:ext cx="567784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it" sz="5400" dirty="0">
                <a:solidFill>
                  <a:srgbClr val="F0A62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262600" y="1189886"/>
            <a:ext cx="567784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it" sz="5400" dirty="0">
                <a:solidFill>
                  <a:srgbClr val="F0A62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876454" y="4519490"/>
            <a:ext cx="2502851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it" sz="2400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Logo + Utilizzo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0CE3B-1B24-344F-9D20-0D3E26721F3A}"/>
              </a:ext>
            </a:extLst>
          </p:cNvPr>
          <p:cNvSpPr txBox="1"/>
          <p:nvPr/>
        </p:nvSpPr>
        <p:spPr>
          <a:xfrm>
            <a:off x="4745132" y="3101411"/>
            <a:ext cx="1965603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it" sz="2400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Tipografia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8A1D8F-ED63-8F48-B9E4-4BDDDF9B48AB}"/>
              </a:ext>
            </a:extLst>
          </p:cNvPr>
          <p:cNvSpPr txBox="1"/>
          <p:nvPr/>
        </p:nvSpPr>
        <p:spPr>
          <a:xfrm>
            <a:off x="4745132" y="4519490"/>
            <a:ext cx="241284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it" sz="2400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Immagini + Icone</a:t>
            </a:r>
          </a:p>
        </p:txBody>
      </p:sp>
      <p:sp>
        <p:nvSpPr>
          <p:cNvPr id="53" name="TextBox 52">
            <a:hlinkClick r:id="rId6" action="ppaction://hlinksldjump"/>
            <a:extLst>
              <a:ext uri="{FF2B5EF4-FFF2-40B4-BE49-F238E27FC236}">
                <a16:creationId xmlns:a16="http://schemas.microsoft.com/office/drawing/2014/main" id="{BDA40E49-45E7-A744-88C0-12BC470C236A}"/>
              </a:ext>
            </a:extLst>
          </p:cNvPr>
          <p:cNvSpPr txBox="1"/>
          <p:nvPr/>
        </p:nvSpPr>
        <p:spPr>
          <a:xfrm>
            <a:off x="4131279" y="4172942"/>
            <a:ext cx="567784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it" sz="5400" dirty="0">
                <a:solidFill>
                  <a:srgbClr val="F0A62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6</a:t>
            </a:r>
          </a:p>
        </p:txBody>
      </p:sp>
      <p:sp>
        <p:nvSpPr>
          <p:cNvPr id="55" name="TextBox 54">
            <a:hlinkClick r:id="rId7" action="ppaction://hlinksldjump"/>
            <a:extLst>
              <a:ext uri="{FF2B5EF4-FFF2-40B4-BE49-F238E27FC236}">
                <a16:creationId xmlns:a16="http://schemas.microsoft.com/office/drawing/2014/main" id="{86746B7D-B52D-4941-A37D-E63B673D5DEE}"/>
              </a:ext>
            </a:extLst>
          </p:cNvPr>
          <p:cNvSpPr txBox="1"/>
          <p:nvPr/>
        </p:nvSpPr>
        <p:spPr>
          <a:xfrm>
            <a:off x="4131278" y="2686814"/>
            <a:ext cx="567784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it" sz="5400" dirty="0">
                <a:solidFill>
                  <a:srgbClr val="F0A62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0BB339-14CF-654D-8D30-3B1FB1BA9FA2}"/>
              </a:ext>
            </a:extLst>
          </p:cNvPr>
          <p:cNvSpPr txBox="1"/>
          <p:nvPr/>
        </p:nvSpPr>
        <p:spPr>
          <a:xfrm>
            <a:off x="4745132" y="1563250"/>
            <a:ext cx="111280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it" sz="2400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Colori</a:t>
            </a:r>
          </a:p>
        </p:txBody>
      </p:sp>
      <p:sp>
        <p:nvSpPr>
          <p:cNvPr id="37" name="TextBox 36">
            <a:hlinkClick r:id="rId7" action="ppaction://hlinksldjump"/>
            <a:extLst>
              <a:ext uri="{FF2B5EF4-FFF2-40B4-BE49-F238E27FC236}">
                <a16:creationId xmlns:a16="http://schemas.microsoft.com/office/drawing/2014/main" id="{DC9929A8-2EBC-0C48-8C2B-D6B0D0A056A1}"/>
              </a:ext>
            </a:extLst>
          </p:cNvPr>
          <p:cNvSpPr txBox="1"/>
          <p:nvPr/>
        </p:nvSpPr>
        <p:spPr>
          <a:xfrm>
            <a:off x="4131278" y="1189886"/>
            <a:ext cx="567784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it" sz="5400" dirty="0">
                <a:solidFill>
                  <a:srgbClr val="F0A62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97147B-8BF6-FF42-93F3-EA50A6DE0600}"/>
              </a:ext>
            </a:extLst>
          </p:cNvPr>
          <p:cNvSpPr txBox="1"/>
          <p:nvPr/>
        </p:nvSpPr>
        <p:spPr>
          <a:xfrm>
            <a:off x="8318544" y="3104299"/>
            <a:ext cx="2856872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it" sz="2400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Dichiarazione d'intenti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78CE97-E537-6C4F-8CDA-F752FE078813}"/>
              </a:ext>
            </a:extLst>
          </p:cNvPr>
          <p:cNvSpPr txBox="1"/>
          <p:nvPr/>
        </p:nvSpPr>
        <p:spPr>
          <a:xfrm>
            <a:off x="8318544" y="4522378"/>
            <a:ext cx="2287806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it" sz="2400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Buyer Persona</a:t>
            </a:r>
          </a:p>
        </p:txBody>
      </p:sp>
      <p:sp>
        <p:nvSpPr>
          <p:cNvPr id="26" name="TextBox 25">
            <a:hlinkClick r:id="rId6" action="ppaction://hlinksldjump"/>
            <a:extLst>
              <a:ext uri="{FF2B5EF4-FFF2-40B4-BE49-F238E27FC236}">
                <a16:creationId xmlns:a16="http://schemas.microsoft.com/office/drawing/2014/main" id="{36528501-BD28-4946-8FF7-D35F9B09686C}"/>
              </a:ext>
            </a:extLst>
          </p:cNvPr>
          <p:cNvSpPr txBox="1"/>
          <p:nvPr/>
        </p:nvSpPr>
        <p:spPr>
          <a:xfrm>
            <a:off x="7704691" y="4172942"/>
            <a:ext cx="567784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it" sz="5400" dirty="0">
                <a:solidFill>
                  <a:srgbClr val="F0A62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9</a:t>
            </a:r>
          </a:p>
        </p:txBody>
      </p:sp>
      <p:sp>
        <p:nvSpPr>
          <p:cNvPr id="27" name="TextBox 26">
            <a:hlinkClick r:id="rId7" action="ppaction://hlinksldjump"/>
            <a:extLst>
              <a:ext uri="{FF2B5EF4-FFF2-40B4-BE49-F238E27FC236}">
                <a16:creationId xmlns:a16="http://schemas.microsoft.com/office/drawing/2014/main" id="{5A4786DD-E5D8-6B4B-813C-E14353BF3F47}"/>
              </a:ext>
            </a:extLst>
          </p:cNvPr>
          <p:cNvSpPr txBox="1"/>
          <p:nvPr/>
        </p:nvSpPr>
        <p:spPr>
          <a:xfrm>
            <a:off x="7704690" y="2689702"/>
            <a:ext cx="567784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it" sz="5400" dirty="0">
                <a:solidFill>
                  <a:srgbClr val="F0A62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61F980-A8EF-7746-8CFC-6A1E192937E9}"/>
              </a:ext>
            </a:extLst>
          </p:cNvPr>
          <p:cNvSpPr txBox="1"/>
          <p:nvPr/>
        </p:nvSpPr>
        <p:spPr>
          <a:xfrm>
            <a:off x="8318544" y="1563250"/>
            <a:ext cx="3145413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it" sz="2400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Utilizzo dei social media</a:t>
            </a:r>
          </a:p>
        </p:txBody>
      </p:sp>
      <p:sp>
        <p:nvSpPr>
          <p:cNvPr id="31" name="TextBox 30">
            <a:hlinkClick r:id="rId7" action="ppaction://hlinksldjump"/>
            <a:extLst>
              <a:ext uri="{FF2B5EF4-FFF2-40B4-BE49-F238E27FC236}">
                <a16:creationId xmlns:a16="http://schemas.microsoft.com/office/drawing/2014/main" id="{96E71A4C-FECC-4D43-97C1-A8988E350997}"/>
              </a:ext>
            </a:extLst>
          </p:cNvPr>
          <p:cNvSpPr txBox="1"/>
          <p:nvPr/>
        </p:nvSpPr>
        <p:spPr>
          <a:xfrm>
            <a:off x="7704690" y="1192774"/>
            <a:ext cx="567784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it" sz="5400" dirty="0">
                <a:solidFill>
                  <a:srgbClr val="F0A62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359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STRATEGIA DEL MARCHIO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STRATEGIA DEL MARCHIO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41B581-3871-924A-9F56-DE67B0919E0E}"/>
              </a:ext>
            </a:extLst>
          </p:cNvPr>
          <p:cNvSpPr/>
          <p:nvPr/>
        </p:nvSpPr>
        <p:spPr>
          <a:xfrm>
            <a:off x="444759" y="731831"/>
            <a:ext cx="11432501" cy="334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200" dirty="0">
                <a:latin typeface="Century Gothic" panose="020B0502020202020204" pitchFamily="34" charset="0"/>
              </a:rPr>
              <a:t>Descrizione</a:t>
            </a:r>
          </a:p>
        </p:txBody>
      </p:sp>
      <p:pic>
        <p:nvPicPr>
          <p:cNvPr id="10" name="Picture 9" descr="Persona che guarda il telefono vuoto">
            <a:extLst>
              <a:ext uri="{FF2B5EF4-FFF2-40B4-BE49-F238E27FC236}">
                <a16:creationId xmlns:a16="http://schemas.microsoft.com/office/drawing/2014/main" id="{7F6804F4-31AB-4846-9FF1-1D5E5BE3E6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2169" y="0"/>
            <a:ext cx="625901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</a:t>
            </a:r>
            <a:r>
              <a:rPr lang="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VOCE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VOCE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41B581-3871-924A-9F56-DE67B0919E0E}"/>
              </a:ext>
            </a:extLst>
          </p:cNvPr>
          <p:cNvSpPr/>
          <p:nvPr/>
        </p:nvSpPr>
        <p:spPr>
          <a:xfrm>
            <a:off x="444759" y="731831"/>
            <a:ext cx="11432501" cy="334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200" dirty="0">
                <a:latin typeface="Century Gothic" panose="020B0502020202020204" pitchFamily="34" charset="0"/>
              </a:rPr>
              <a:t>Descrizione</a:t>
            </a:r>
          </a:p>
        </p:txBody>
      </p:sp>
      <p:pic>
        <p:nvPicPr>
          <p:cNvPr id="10" name="Picture 9" descr="Pesce giallo che si muove contro la direzione di un banco di pesci bianchi">
            <a:extLst>
              <a:ext uri="{FF2B5EF4-FFF2-40B4-BE49-F238E27FC236}">
                <a16:creationId xmlns:a16="http://schemas.microsoft.com/office/drawing/2014/main" id="{CFDD7AC0-4E8E-D64D-8243-63BCE0495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2169" y="1183"/>
            <a:ext cx="625901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3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291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</a:t>
            </a:r>
            <a:r>
              <a:rPr lang="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Logo + Utilizzo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LOGO + UTILIZZO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5586FE-425C-3043-B3E9-E524EDB8E26A}"/>
              </a:ext>
            </a:extLst>
          </p:cNvPr>
          <p:cNvSpPr/>
          <p:nvPr/>
        </p:nvSpPr>
        <p:spPr>
          <a:xfrm>
            <a:off x="444759" y="890855"/>
            <a:ext cx="11432501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Di seguito sono riportati tutti i trattamenti accettati del logo.</a:t>
            </a:r>
          </a:p>
        </p:txBody>
      </p:sp>
      <p:pic>
        <p:nvPicPr>
          <p:cNvPr id="3" name="Picture 2" descr="Logo&#10;&#10;Descrizione generata automaticamente">
            <a:extLst>
              <a:ext uri="{FF2B5EF4-FFF2-40B4-BE49-F238E27FC236}">
                <a16:creationId xmlns:a16="http://schemas.microsoft.com/office/drawing/2014/main" id="{EBC370A0-ECBA-554C-A732-1C3DE3B0E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21" y="2653819"/>
            <a:ext cx="2579008" cy="6976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658F5F-FC84-B44E-B55C-A0BDB1DDC2BD}"/>
              </a:ext>
            </a:extLst>
          </p:cNvPr>
          <p:cNvSpPr txBox="1"/>
          <p:nvPr/>
        </p:nvSpPr>
        <p:spPr>
          <a:xfrm>
            <a:off x="469556" y="1902941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rgbClr val="003059"/>
                </a:solidFill>
                <a:latin typeface="Century Gothic" panose="020B0502020202020204" pitchFamily="34" charset="0"/>
              </a:rPr>
              <a:t>Layout orizzontale</a:t>
            </a:r>
          </a:p>
        </p:txBody>
      </p:sp>
      <p:pic>
        <p:nvPicPr>
          <p:cNvPr id="10" name="Picture 9" descr="Un'immagine contenente testo, segno&#10;&#10;Descrizione generata automaticamente">
            <a:extLst>
              <a:ext uri="{FF2B5EF4-FFF2-40B4-BE49-F238E27FC236}">
                <a16:creationId xmlns:a16="http://schemas.microsoft.com/office/drawing/2014/main" id="{974700CB-9180-2F4C-B337-AEE9B53EAE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376" y="2782141"/>
            <a:ext cx="2286884" cy="3693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8BE609-9BEF-E84E-ACFF-BEA15CAF93E5}"/>
              </a:ext>
            </a:extLst>
          </p:cNvPr>
          <p:cNvSpPr txBox="1"/>
          <p:nvPr/>
        </p:nvSpPr>
        <p:spPr>
          <a:xfrm>
            <a:off x="469556" y="3821794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rgbClr val="003059"/>
                </a:solidFill>
                <a:latin typeface="Century Gothic" panose="020B0502020202020204" pitchFamily="34" charset="0"/>
              </a:rPr>
              <a:t>Marchio denominativo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60142-113E-3645-B909-A70F8E097876}"/>
              </a:ext>
            </a:extLst>
          </p:cNvPr>
          <p:cNvSpPr/>
          <p:nvPr/>
        </p:nvSpPr>
        <p:spPr>
          <a:xfrm>
            <a:off x="469557" y="4190263"/>
            <a:ext cx="6056750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Il logotype sans logomark deve essere utilizzato esclusivamente all'interno dell'app.</a:t>
            </a:r>
          </a:p>
        </p:txBody>
      </p:sp>
      <p:pic>
        <p:nvPicPr>
          <p:cNvPr id="19" name="Picture 18" descr="Logo&#10;&#10;Descrizione generata automaticamente">
            <a:extLst>
              <a:ext uri="{FF2B5EF4-FFF2-40B4-BE49-F238E27FC236}">
                <a16:creationId xmlns:a16="http://schemas.microsoft.com/office/drawing/2014/main" id="{63F9E51D-54CE-B44F-9FD7-81DC7EDBA8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022" y="4776546"/>
            <a:ext cx="2213607" cy="694944"/>
          </a:xfrm>
          <a:prstGeom prst="rect">
            <a:avLst/>
          </a:prstGeom>
        </p:spPr>
      </p:pic>
      <p:pic>
        <p:nvPicPr>
          <p:cNvPr id="21" name="Picture 20" descr="Logo&#10;&#10;Descrizione generata automaticamente con media affidabilità">
            <a:extLst>
              <a:ext uri="{FF2B5EF4-FFF2-40B4-BE49-F238E27FC236}">
                <a16:creationId xmlns:a16="http://schemas.microsoft.com/office/drawing/2014/main" id="{13770805-3200-F94B-94FE-01AF6BFBB8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236" y="4875369"/>
            <a:ext cx="1977390" cy="3840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6A3C747-4DD3-7744-B42C-FAC21A95C84E}"/>
              </a:ext>
            </a:extLst>
          </p:cNvPr>
          <p:cNvSpPr txBox="1"/>
          <p:nvPr/>
        </p:nvSpPr>
        <p:spPr>
          <a:xfrm>
            <a:off x="7165971" y="1902941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rgbClr val="003059"/>
                </a:solidFill>
                <a:latin typeface="Century Gothic" panose="020B0502020202020204" pitchFamily="34" charset="0"/>
              </a:rPr>
              <a:t>Layout verticale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EE00B7-D7D6-E54F-A996-6391E8ADAEDB}"/>
              </a:ext>
            </a:extLst>
          </p:cNvPr>
          <p:cNvSpPr txBox="1"/>
          <p:nvPr/>
        </p:nvSpPr>
        <p:spPr>
          <a:xfrm>
            <a:off x="7165971" y="4258296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rgbClr val="003059"/>
                </a:solidFill>
                <a:latin typeface="Century Gothic" panose="020B0502020202020204" pitchFamily="34" charset="0"/>
              </a:rPr>
              <a:t>Logomark (icona)</a:t>
            </a:r>
          </a:p>
        </p:txBody>
      </p:sp>
      <p:pic>
        <p:nvPicPr>
          <p:cNvPr id="25" name="Picture 24" descr="Logo&#10;&#10;Descrizione generata automaticamente">
            <a:extLst>
              <a:ext uri="{FF2B5EF4-FFF2-40B4-BE49-F238E27FC236}">
                <a16:creationId xmlns:a16="http://schemas.microsoft.com/office/drawing/2014/main" id="{E85648FA-FF02-AF46-B991-E4D8F787F6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979" y="2661412"/>
            <a:ext cx="1623056" cy="1010353"/>
          </a:xfrm>
          <a:prstGeom prst="rect">
            <a:avLst/>
          </a:prstGeom>
        </p:spPr>
      </p:pic>
      <p:pic>
        <p:nvPicPr>
          <p:cNvPr id="27" name="Picture 26" descr="Logo&#10;&#10;Descrizione generata automaticamente">
            <a:extLst>
              <a:ext uri="{FF2B5EF4-FFF2-40B4-BE49-F238E27FC236}">
                <a16:creationId xmlns:a16="http://schemas.microsoft.com/office/drawing/2014/main" id="{BD8D79A2-F9DD-934E-BCAE-B827675F882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250" y="2544959"/>
            <a:ext cx="2013105" cy="1377970"/>
          </a:xfrm>
          <a:prstGeom prst="rect">
            <a:avLst/>
          </a:prstGeom>
        </p:spPr>
      </p:pic>
      <p:pic>
        <p:nvPicPr>
          <p:cNvPr id="29" name="Picture 28" descr="Logo, icona&#10;&#10;Descrizione generata automaticamente">
            <a:extLst>
              <a:ext uri="{FF2B5EF4-FFF2-40B4-BE49-F238E27FC236}">
                <a16:creationId xmlns:a16="http://schemas.microsoft.com/office/drawing/2014/main" id="{6DE9B047-B786-0B44-87D0-D4DE353FB99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577" y="4871445"/>
            <a:ext cx="1100796" cy="1100796"/>
          </a:xfrm>
          <a:prstGeom prst="rect">
            <a:avLst/>
          </a:prstGeom>
        </p:spPr>
      </p:pic>
      <p:pic>
        <p:nvPicPr>
          <p:cNvPr id="31" name="Picture 30" descr="Un'immagine contenente il logo&#10;&#10;Descrizione generata automaticamente">
            <a:extLst>
              <a:ext uri="{FF2B5EF4-FFF2-40B4-BE49-F238E27FC236}">
                <a16:creationId xmlns:a16="http://schemas.microsoft.com/office/drawing/2014/main" id="{7EA752F2-1884-5746-AFB2-8349EA916AD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212" y="4871445"/>
            <a:ext cx="89102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rma&#10;&#10;Descrizione generata automaticamente">
            <a:extLst>
              <a:ext uri="{FF2B5EF4-FFF2-40B4-BE49-F238E27FC236}">
                <a16:creationId xmlns:a16="http://schemas.microsoft.com/office/drawing/2014/main" id="{ABDBCBF5-F2FC-CD43-8D7A-AB0B853B2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313" y="84161"/>
            <a:ext cx="4997547" cy="6042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Logo: Liquidazione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LOGO: LIQUIDAZIONE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41B581-3871-924A-9F56-DE67B0919E0E}"/>
              </a:ext>
            </a:extLst>
          </p:cNvPr>
          <p:cNvSpPr/>
          <p:nvPr/>
        </p:nvSpPr>
        <p:spPr>
          <a:xfrm>
            <a:off x="444759" y="917186"/>
            <a:ext cx="7772484" cy="1020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Dai al logo un po 'di spazio per respirare. Al logo dovrebbe essere concesso uno spazio libero intorno all'intero blocco. Ciò fornirà una spaziatura adeguata per i suoi ascendenti di carattere. Di seguito è riportata la quantità minima di liquidazione, ma è preferibile di più. </a:t>
            </a:r>
          </a:p>
        </p:txBody>
      </p:sp>
      <p:pic>
        <p:nvPicPr>
          <p:cNvPr id="8" name="Picture 7" descr="Interfaccia utente grafica, applicazione&#10;&#10;Descrizione generata automaticamente">
            <a:extLst>
              <a:ext uri="{FF2B5EF4-FFF2-40B4-BE49-F238E27FC236}">
                <a16:creationId xmlns:a16="http://schemas.microsoft.com/office/drawing/2014/main" id="{DA62591A-DF9E-FB4D-A540-97DB400CF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59" y="2604702"/>
            <a:ext cx="107315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4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3563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Logo: Uso non corretto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LOGO: USO SCORRETTO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41B581-3871-924A-9F56-DE67B0919E0E}"/>
              </a:ext>
            </a:extLst>
          </p:cNvPr>
          <p:cNvSpPr/>
          <p:nvPr/>
        </p:nvSpPr>
        <p:spPr>
          <a:xfrm>
            <a:off x="444759" y="710065"/>
            <a:ext cx="8283454" cy="37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it" sz="1400" dirty="0">
                <a:latin typeface="Century Gothic" panose="020B0502020202020204" pitchFamily="34" charset="0"/>
              </a:rPr>
              <a:t>Si prega di utilizzare i loghi come sono forniti in queste linee guida. Non alterare il logo.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D916A-4CF6-BE45-AB82-BB2C19FFD3E4}"/>
              </a:ext>
            </a:extLst>
          </p:cNvPr>
          <p:cNvSpPr txBox="1"/>
          <p:nvPr/>
        </p:nvSpPr>
        <p:spPr>
          <a:xfrm>
            <a:off x="884903" y="2573010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Inclinazione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E19A61-7739-C14B-87B6-5CF2A0DFD1F7}"/>
              </a:ext>
            </a:extLst>
          </p:cNvPr>
          <p:cNvSpPr/>
          <p:nvPr/>
        </p:nvSpPr>
        <p:spPr>
          <a:xfrm>
            <a:off x="884903" y="2956702"/>
            <a:ext cx="2153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it" sz="1600" dirty="0">
                <a:latin typeface="Century Gothic" panose="020B0502020202020204" pitchFamily="34" charset="0"/>
              </a:rPr>
              <a:t>Non distorcere o scalare in modo sproporzionato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630246-D1E4-214D-B698-63D8290C2965}"/>
              </a:ext>
            </a:extLst>
          </p:cNvPr>
          <p:cNvSpPr txBox="1"/>
          <p:nvPr/>
        </p:nvSpPr>
        <p:spPr>
          <a:xfrm>
            <a:off x="4903665" y="2573010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Cambia colore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ED6A8D-E6A1-1F4E-BA87-A5FBA0184BE5}"/>
              </a:ext>
            </a:extLst>
          </p:cNvPr>
          <p:cNvSpPr/>
          <p:nvPr/>
        </p:nvSpPr>
        <p:spPr>
          <a:xfrm>
            <a:off x="4903665" y="2956702"/>
            <a:ext cx="2724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it" sz="1600" dirty="0">
                <a:latin typeface="Century Gothic" panose="020B0502020202020204" pitchFamily="34" charset="0"/>
              </a:rPr>
              <a:t>Non cambiare i colori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913F0B-216B-9C46-BF4F-21B934DAE498}"/>
              </a:ext>
            </a:extLst>
          </p:cNvPr>
          <p:cNvSpPr txBox="1"/>
          <p:nvPr/>
        </p:nvSpPr>
        <p:spPr>
          <a:xfrm>
            <a:off x="8924012" y="2573010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Ricreare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F5A97E-B7FA-A44D-9555-3CF3FF363823}"/>
              </a:ext>
            </a:extLst>
          </p:cNvPr>
          <p:cNvSpPr/>
          <p:nvPr/>
        </p:nvSpPr>
        <p:spPr>
          <a:xfrm>
            <a:off x="8924012" y="2956702"/>
            <a:ext cx="2724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" sz="1600" dirty="0">
                <a:latin typeface="Century Gothic" panose="020B0502020202020204" pitchFamily="34" charset="0"/>
              </a:rPr>
              <a:t>Non apportare modifiche, aggiunte o sostituzioni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FD11B4-AA73-5944-BE5E-3AB43B4703FF}"/>
              </a:ext>
            </a:extLst>
          </p:cNvPr>
          <p:cNvSpPr txBox="1"/>
          <p:nvPr/>
        </p:nvSpPr>
        <p:spPr>
          <a:xfrm>
            <a:off x="807892" y="5294405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Aggiungere effetti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EC3851-2DA0-AA4C-A021-11DD65C6A4F6}"/>
              </a:ext>
            </a:extLst>
          </p:cNvPr>
          <p:cNvSpPr/>
          <p:nvPr/>
        </p:nvSpPr>
        <p:spPr>
          <a:xfrm>
            <a:off x="807891" y="5678097"/>
            <a:ext cx="2846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it" sz="1600" dirty="0">
                <a:latin typeface="Century Gothic" panose="020B0502020202020204" pitchFamily="34" charset="0"/>
              </a:rPr>
              <a:t>Non aggiungere ombre esterne, tratti o smussi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EA6230-C766-8F44-BDC8-886DBA283D55}"/>
              </a:ext>
            </a:extLst>
          </p:cNvPr>
          <p:cNvSpPr txBox="1"/>
          <p:nvPr/>
        </p:nvSpPr>
        <p:spPr>
          <a:xfrm>
            <a:off x="4826654" y="5294405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Modificare l'orientamento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B1532A-BEDA-454C-A4AC-CFEF862C918D}"/>
              </a:ext>
            </a:extLst>
          </p:cNvPr>
          <p:cNvSpPr/>
          <p:nvPr/>
        </p:nvSpPr>
        <p:spPr>
          <a:xfrm>
            <a:off x="4826654" y="5678097"/>
            <a:ext cx="2946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it" sz="1600" dirty="0">
                <a:latin typeface="Century Gothic" panose="020B0502020202020204" pitchFamily="34" charset="0"/>
              </a:rPr>
              <a:t>Non modificare l'orientamento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8810DF-EF2C-EC4E-A03F-2FB04066042A}"/>
              </a:ext>
            </a:extLst>
          </p:cNvPr>
          <p:cNvSpPr txBox="1"/>
          <p:nvPr/>
        </p:nvSpPr>
        <p:spPr>
          <a:xfrm>
            <a:off x="8847001" y="5294405"/>
            <a:ext cx="3010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Usare sfondi occupati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87CDFF-D31D-7D41-9A54-4110154B273D}"/>
              </a:ext>
            </a:extLst>
          </p:cNvPr>
          <p:cNvSpPr/>
          <p:nvPr/>
        </p:nvSpPr>
        <p:spPr>
          <a:xfrm>
            <a:off x="8847001" y="5678097"/>
            <a:ext cx="2946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" sz="1600" dirty="0">
                <a:latin typeface="Century Gothic" panose="020B0502020202020204" pitchFamily="34" charset="0"/>
              </a:rPr>
              <a:t>Non posizionare su sfondi complicati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C072D-D135-D445-954C-9A18D271C7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48" y="1557848"/>
            <a:ext cx="2994303" cy="8041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17F2C0-4782-4749-B97A-54D9A730A3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964" y="1557848"/>
            <a:ext cx="2996291" cy="8046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32D895B-BD8A-9047-9E5D-BABAE3558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169" y="1557848"/>
            <a:ext cx="2996291" cy="8046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750EE34-8BD5-FE4E-A00D-F08E423174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70" y="4274262"/>
            <a:ext cx="2996291" cy="8046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D6BB6FE-AA61-6D44-9082-2E89AF86A2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953" y="4274262"/>
            <a:ext cx="2996291" cy="8046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29DB3E-69A9-3844-8CB3-8290B0D767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169" y="4274262"/>
            <a:ext cx="2996291" cy="804672"/>
          </a:xfrm>
          <a:prstGeom prst="rect">
            <a:avLst/>
          </a:prstGeom>
        </p:spPr>
      </p:pic>
      <p:pic>
        <p:nvPicPr>
          <p:cNvPr id="35" name="Picture 34" descr="Icona&#10;&#10;Descrizione generata automaticamente">
            <a:extLst>
              <a:ext uri="{FF2B5EF4-FFF2-40B4-BE49-F238E27FC236}">
                <a16:creationId xmlns:a16="http://schemas.microsoft.com/office/drawing/2014/main" id="{BB59D5E5-059E-6A45-9E6A-E500745A9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767" y="2583208"/>
            <a:ext cx="365760" cy="365760"/>
          </a:xfrm>
          <a:prstGeom prst="rect">
            <a:avLst/>
          </a:prstGeom>
        </p:spPr>
      </p:pic>
      <p:pic>
        <p:nvPicPr>
          <p:cNvPr id="36" name="Picture 35" descr="Icona&#10;&#10;Descrizione generata automaticamente">
            <a:extLst>
              <a:ext uri="{FF2B5EF4-FFF2-40B4-BE49-F238E27FC236}">
                <a16:creationId xmlns:a16="http://schemas.microsoft.com/office/drawing/2014/main" id="{AA6AEF12-6CA8-BB47-903A-0F8281BE07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5506" y="2583208"/>
            <a:ext cx="365760" cy="365760"/>
          </a:xfrm>
          <a:prstGeom prst="rect">
            <a:avLst/>
          </a:prstGeom>
        </p:spPr>
      </p:pic>
      <p:pic>
        <p:nvPicPr>
          <p:cNvPr id="37" name="Picture 36" descr="Icona&#10;&#10;Descrizione generata automaticamente">
            <a:extLst>
              <a:ext uri="{FF2B5EF4-FFF2-40B4-BE49-F238E27FC236}">
                <a16:creationId xmlns:a16="http://schemas.microsoft.com/office/drawing/2014/main" id="{8ECC8887-C029-D444-BC2A-6CD1434AC6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2711" y="2583208"/>
            <a:ext cx="365760" cy="365760"/>
          </a:xfrm>
          <a:prstGeom prst="rect">
            <a:avLst/>
          </a:prstGeom>
        </p:spPr>
      </p:pic>
      <p:pic>
        <p:nvPicPr>
          <p:cNvPr id="38" name="Picture 37" descr="Icona&#10;&#10;Descrizione generata automaticamente">
            <a:extLst>
              <a:ext uri="{FF2B5EF4-FFF2-40B4-BE49-F238E27FC236}">
                <a16:creationId xmlns:a16="http://schemas.microsoft.com/office/drawing/2014/main" id="{CA2B917A-E46F-7F46-90D5-F3C1395CC4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465" y="5318154"/>
            <a:ext cx="365760" cy="365760"/>
          </a:xfrm>
          <a:prstGeom prst="rect">
            <a:avLst/>
          </a:prstGeom>
        </p:spPr>
      </p:pic>
      <p:pic>
        <p:nvPicPr>
          <p:cNvPr id="39" name="Picture 38" descr="Icona&#10;&#10;Descrizione generata automaticamente">
            <a:extLst>
              <a:ext uri="{FF2B5EF4-FFF2-40B4-BE49-F238E27FC236}">
                <a16:creationId xmlns:a16="http://schemas.microsoft.com/office/drawing/2014/main" id="{D63C110C-29D4-914D-AC0B-14E8BEA5DF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4204" y="5318154"/>
            <a:ext cx="365760" cy="365760"/>
          </a:xfrm>
          <a:prstGeom prst="rect">
            <a:avLst/>
          </a:prstGeom>
        </p:spPr>
      </p:pic>
      <p:pic>
        <p:nvPicPr>
          <p:cNvPr id="40" name="Picture 39" descr="Icona&#10;&#10;Descrizione generata automaticamente">
            <a:extLst>
              <a:ext uri="{FF2B5EF4-FFF2-40B4-BE49-F238E27FC236}">
                <a16:creationId xmlns:a16="http://schemas.microsoft.com/office/drawing/2014/main" id="{8223DA03-705A-2E4C-9995-27A6780FC3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1409" y="531815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1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RELAZIONE DI PROGETTO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7164C-4330-A149-ACCA-24C89795B119}"/>
              </a:ext>
            </a:extLst>
          </p:cNvPr>
          <p:cNvSpPr txBox="1"/>
          <p:nvPr/>
        </p:nvSpPr>
        <p:spPr>
          <a:xfrm>
            <a:off x="367748" y="248400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</a:t>
            </a:r>
            <a:r>
              <a:rPr lang="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Colori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884903" y="6477000"/>
            <a:ext cx="108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dirty="0">
                <a:solidFill>
                  <a:schemeClr val="bg1"/>
                </a:solidFill>
                <a:latin typeface="Century Gothic" panose="020B0502020202020204" pitchFamily="34" charset="0"/>
              </a:rPr>
              <a:t>COLORI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BE609-9BEF-E84E-ACFF-BEA15CAF93E5}"/>
              </a:ext>
            </a:extLst>
          </p:cNvPr>
          <p:cNvSpPr txBox="1"/>
          <p:nvPr/>
        </p:nvSpPr>
        <p:spPr>
          <a:xfrm>
            <a:off x="788145" y="3821794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latin typeface="Century Gothic" panose="020B0502020202020204" pitchFamily="34" charset="0"/>
              </a:rPr>
              <a:t>Aqua Brezza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60142-113E-3645-B909-A70F8E097876}"/>
              </a:ext>
            </a:extLst>
          </p:cNvPr>
          <p:cNvSpPr/>
          <p:nvPr/>
        </p:nvSpPr>
        <p:spPr>
          <a:xfrm>
            <a:off x="622273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F5AD11-C9FD-D644-93E1-DB3AFBB1A8F5}"/>
              </a:ext>
            </a:extLst>
          </p:cNvPr>
          <p:cNvSpPr/>
          <p:nvPr/>
        </p:nvSpPr>
        <p:spPr>
          <a:xfrm>
            <a:off x="1481895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44605A-BB8D-D44C-B500-3B942284911A}"/>
              </a:ext>
            </a:extLst>
          </p:cNvPr>
          <p:cNvSpPr txBox="1"/>
          <p:nvPr/>
        </p:nvSpPr>
        <p:spPr>
          <a:xfrm>
            <a:off x="3611272" y="3821794"/>
            <a:ext cx="164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latin typeface="Century Gothic" panose="020B0502020202020204" pitchFamily="34" charset="0"/>
              </a:rPr>
              <a:t>Sole dorato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807891-A058-FB4E-82E4-D511D0E502EF}"/>
              </a:ext>
            </a:extLst>
          </p:cNvPr>
          <p:cNvSpPr/>
          <p:nvPr/>
        </p:nvSpPr>
        <p:spPr>
          <a:xfrm>
            <a:off x="3357617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CB9913-B60D-EB46-8601-3AA8FA1240B3}"/>
              </a:ext>
            </a:extLst>
          </p:cNvPr>
          <p:cNvSpPr/>
          <p:nvPr/>
        </p:nvSpPr>
        <p:spPr>
          <a:xfrm>
            <a:off x="4217239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CFD230-D9D3-6C4B-A1E4-6ECC9F50BDF8}"/>
              </a:ext>
            </a:extLst>
          </p:cNvPr>
          <p:cNvSpPr txBox="1"/>
          <p:nvPr/>
        </p:nvSpPr>
        <p:spPr>
          <a:xfrm>
            <a:off x="6211373" y="3821794"/>
            <a:ext cx="208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latin typeface="Century Gothic" panose="020B0502020202020204" pitchFamily="34" charset="0"/>
              </a:rPr>
              <a:t>Pesca estiva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F1E81B-C326-074B-9C26-81D51C52547B}"/>
              </a:ext>
            </a:extLst>
          </p:cNvPr>
          <p:cNvSpPr/>
          <p:nvPr/>
        </p:nvSpPr>
        <p:spPr>
          <a:xfrm>
            <a:off x="6092961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FE4E3C-8E80-AB4A-AD14-9A174CDFEBFC}"/>
              </a:ext>
            </a:extLst>
          </p:cNvPr>
          <p:cNvSpPr/>
          <p:nvPr/>
        </p:nvSpPr>
        <p:spPr>
          <a:xfrm>
            <a:off x="6952583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7E1FB4-ACA6-2A41-9CDB-D08BD3031746}"/>
              </a:ext>
            </a:extLst>
          </p:cNvPr>
          <p:cNvSpPr txBox="1"/>
          <p:nvPr/>
        </p:nvSpPr>
        <p:spPr>
          <a:xfrm>
            <a:off x="8920567" y="3821794"/>
            <a:ext cx="2127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" sz="2000" dirty="0">
                <a:latin typeface="Century Gothic" panose="020B0502020202020204" pitchFamily="34" charset="0"/>
              </a:rPr>
              <a:t>Arancione vibrante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D04114B-C984-9043-A779-771F4C23581A}"/>
              </a:ext>
            </a:extLst>
          </p:cNvPr>
          <p:cNvSpPr/>
          <p:nvPr/>
        </p:nvSpPr>
        <p:spPr>
          <a:xfrm>
            <a:off x="8828305" y="4283459"/>
            <a:ext cx="8596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Malocchio: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RGB: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CMYK:</a:t>
            </a:r>
          </a:p>
          <a:p>
            <a:pPr algn="r">
              <a:spcAft>
                <a:spcPts val="1200"/>
              </a:spcAft>
            </a:pPr>
            <a:r>
              <a:rPr lang="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Pantone: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BBA393-E36B-9344-8E2B-6C03F94673E4}"/>
              </a:ext>
            </a:extLst>
          </p:cNvPr>
          <p:cNvSpPr/>
          <p:nvPr/>
        </p:nvSpPr>
        <p:spPr>
          <a:xfrm>
            <a:off x="9687927" y="4283459"/>
            <a:ext cx="1671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#000000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0 / 0 / 0 / 0</a:t>
            </a:r>
          </a:p>
          <a:p>
            <a:pPr>
              <a:spcAft>
                <a:spcPts val="1200"/>
              </a:spcAft>
            </a:pPr>
            <a:r>
              <a:rPr lang="it" sz="1200" dirty="0">
                <a:latin typeface="Century Gothic" panose="020B0502020202020204" pitchFamily="34" charset="0"/>
              </a:rPr>
              <a:t>XXXX ·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F25D0F-93F4-B646-B58E-F9F86D8CB4D1}"/>
              </a:ext>
            </a:extLst>
          </p:cNvPr>
          <p:cNvSpPr/>
          <p:nvPr/>
        </p:nvSpPr>
        <p:spPr>
          <a:xfrm>
            <a:off x="556465" y="1281878"/>
            <a:ext cx="2246213" cy="2246213"/>
          </a:xfrm>
          <a:prstGeom prst="ellipse">
            <a:avLst/>
          </a:prstGeom>
          <a:solidFill>
            <a:srgbClr val="77D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EE64E1D-A37A-8F41-A334-EDCF578E0423}"/>
              </a:ext>
            </a:extLst>
          </p:cNvPr>
          <p:cNvSpPr/>
          <p:nvPr/>
        </p:nvSpPr>
        <p:spPr>
          <a:xfrm>
            <a:off x="3313744" y="1281878"/>
            <a:ext cx="2246213" cy="2246213"/>
          </a:xfrm>
          <a:prstGeom prst="ellipse">
            <a:avLst/>
          </a:prstGeom>
          <a:solidFill>
            <a:srgbClr val="FFC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5EBE0B-1831-1A4D-B0EC-732632856EA6}"/>
              </a:ext>
            </a:extLst>
          </p:cNvPr>
          <p:cNvSpPr/>
          <p:nvPr/>
        </p:nvSpPr>
        <p:spPr>
          <a:xfrm>
            <a:off x="6071024" y="1281878"/>
            <a:ext cx="2246213" cy="2246213"/>
          </a:xfrm>
          <a:prstGeom prst="ellipse">
            <a:avLst/>
          </a:prstGeom>
          <a:solidFill>
            <a:srgbClr val="F8A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42B201-A2BA-5842-B125-2D8347BF379A}"/>
              </a:ext>
            </a:extLst>
          </p:cNvPr>
          <p:cNvSpPr/>
          <p:nvPr/>
        </p:nvSpPr>
        <p:spPr>
          <a:xfrm>
            <a:off x="8828305" y="1281878"/>
            <a:ext cx="2246213" cy="2246213"/>
          </a:xfrm>
          <a:prstGeom prst="ellipse">
            <a:avLst/>
          </a:prstGeom>
          <a:solidFill>
            <a:srgbClr val="FD6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36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Guidelines-Presentation-Template_PowerPoint" id="{58A20A76-F2B4-7145-9360-B4E46B3EFA7F}" vid="{1F6EDB11-E445-7D45-839A-0D28A1F802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IC-Brand-Guidelines-Presentation-Template_PowerPoint</Template>
  <TotalTime>4</TotalTime>
  <Words>758</Words>
  <Application>Microsoft Macintosh PowerPoint</Application>
  <PresentationFormat>Widescreen</PresentationFormat>
  <Paragraphs>231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PowerPoint</dc:title>
  <dc:subject/>
  <dc:creator>Alexandra Ragazhinskaya</dc:creator>
  <cp:keywords/>
  <dc:description/>
  <cp:lastModifiedBy>Jason Flores</cp:lastModifiedBy>
  <cp:revision>2</cp:revision>
  <dcterms:created xsi:type="dcterms:W3CDTF">2021-10-22T16:43:38Z</dcterms:created>
  <dcterms:modified xsi:type="dcterms:W3CDTF">2022-09-11T04:31:38Z</dcterms:modified>
  <cp:category/>
</cp:coreProperties>
</file>