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342" r:id="rId2"/>
    <p:sldId id="354" r:id="rId3"/>
    <p:sldId id="353" r:id="rId4"/>
    <p:sldId id="368" r:id="rId5"/>
    <p:sldId id="387" r:id="rId6"/>
    <p:sldId id="386" r:id="rId7"/>
    <p:sldId id="383" r:id="rId8"/>
    <p:sldId id="384" r:id="rId9"/>
    <p:sldId id="385" r:id="rId10"/>
    <p:sldId id="388" r:id="rId11"/>
    <p:sldId id="382" r:id="rId12"/>
    <p:sldId id="389" r:id="rId13"/>
    <p:sldId id="390" r:id="rId14"/>
    <p:sldId id="391" r:id="rId15"/>
    <p:sldId id="392" r:id="rId16"/>
    <p:sldId id="393"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9800"/>
    <a:srgbClr val="F0A622"/>
    <a:srgbClr val="00BD32"/>
    <a:srgbClr val="D6A9BD"/>
    <a:srgbClr val="FD6429"/>
    <a:srgbClr val="F8A045"/>
    <a:srgbClr val="77D3C0"/>
    <a:srgbClr val="2ADCD1"/>
    <a:srgbClr val="FFC72C"/>
    <a:srgbClr val="E10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31" autoAdjust="0"/>
    <p:restoredTop sz="86447"/>
  </p:normalViewPr>
  <p:slideViewPr>
    <p:cSldViewPr snapToGrid="0" snapToObjects="1">
      <p:cViewPr varScale="1">
        <p:scale>
          <a:sx n="112" d="100"/>
          <a:sy n="112" d="100"/>
        </p:scale>
        <p:origin x="728" y="1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6" Type="http://schemas.openxmlformats.org/officeDocument/2006/relationships/slide" Target="slides/slide17.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5" Type="http://schemas.openxmlformats.org/officeDocument/2006/relationships/slide" Target="slides/slide1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911044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943395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2766600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440239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423744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23511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91264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3" Type="http://schemas.openxmlformats.org/officeDocument/2006/relationships/image" Target="../media/image43.png"/><Relationship Id="rId18" Type="http://schemas.openxmlformats.org/officeDocument/2006/relationships/image" Target="../media/image48.svg"/><Relationship Id="rId26" Type="http://schemas.openxmlformats.org/officeDocument/2006/relationships/image" Target="../media/image56.svg"/><Relationship Id="rId39" Type="http://schemas.openxmlformats.org/officeDocument/2006/relationships/image" Target="../media/image69.png"/><Relationship Id="rId21" Type="http://schemas.openxmlformats.org/officeDocument/2006/relationships/image" Target="../media/image51.png"/><Relationship Id="rId34" Type="http://schemas.openxmlformats.org/officeDocument/2006/relationships/image" Target="../media/image64.svg"/><Relationship Id="rId42" Type="http://schemas.openxmlformats.org/officeDocument/2006/relationships/image" Target="../media/image72.svg"/><Relationship Id="rId7" Type="http://schemas.openxmlformats.org/officeDocument/2006/relationships/image" Target="../media/image37.png"/><Relationship Id="rId2" Type="http://schemas.openxmlformats.org/officeDocument/2006/relationships/notesSlide" Target="../notesSlides/notesSlide12.xml"/><Relationship Id="rId16" Type="http://schemas.openxmlformats.org/officeDocument/2006/relationships/image" Target="../media/image46.svg"/><Relationship Id="rId20" Type="http://schemas.openxmlformats.org/officeDocument/2006/relationships/image" Target="../media/image50.svg"/><Relationship Id="rId29" Type="http://schemas.openxmlformats.org/officeDocument/2006/relationships/image" Target="../media/image59.png"/><Relationship Id="rId41" Type="http://schemas.openxmlformats.org/officeDocument/2006/relationships/image" Target="../media/image71.png"/><Relationship Id="rId1" Type="http://schemas.openxmlformats.org/officeDocument/2006/relationships/slideLayout" Target="../slideLayouts/slideLayout1.xml"/><Relationship Id="rId6" Type="http://schemas.openxmlformats.org/officeDocument/2006/relationships/image" Target="../media/image36.svg"/><Relationship Id="rId11" Type="http://schemas.openxmlformats.org/officeDocument/2006/relationships/image" Target="../media/image41.png"/><Relationship Id="rId24" Type="http://schemas.openxmlformats.org/officeDocument/2006/relationships/image" Target="../media/image54.svg"/><Relationship Id="rId32" Type="http://schemas.openxmlformats.org/officeDocument/2006/relationships/image" Target="../media/image62.svg"/><Relationship Id="rId37" Type="http://schemas.openxmlformats.org/officeDocument/2006/relationships/image" Target="../media/image67.png"/><Relationship Id="rId40" Type="http://schemas.openxmlformats.org/officeDocument/2006/relationships/image" Target="../media/image70.sv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png"/><Relationship Id="rId28" Type="http://schemas.openxmlformats.org/officeDocument/2006/relationships/image" Target="../media/image58.svg"/><Relationship Id="rId36" Type="http://schemas.openxmlformats.org/officeDocument/2006/relationships/image" Target="../media/image66.svg"/><Relationship Id="rId10" Type="http://schemas.openxmlformats.org/officeDocument/2006/relationships/image" Target="../media/image40.svg"/><Relationship Id="rId19" Type="http://schemas.openxmlformats.org/officeDocument/2006/relationships/image" Target="../media/image49.png"/><Relationship Id="rId31" Type="http://schemas.openxmlformats.org/officeDocument/2006/relationships/image" Target="../media/image61.pn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 Id="rId22" Type="http://schemas.openxmlformats.org/officeDocument/2006/relationships/image" Target="../media/image52.svg"/><Relationship Id="rId27" Type="http://schemas.openxmlformats.org/officeDocument/2006/relationships/image" Target="../media/image57.png"/><Relationship Id="rId30" Type="http://schemas.openxmlformats.org/officeDocument/2006/relationships/image" Target="../media/image60.svg"/><Relationship Id="rId35" Type="http://schemas.openxmlformats.org/officeDocument/2006/relationships/image" Target="../media/image65.png"/><Relationship Id="rId43" Type="http://schemas.openxmlformats.org/officeDocument/2006/relationships/image" Target="../media/image73.tiff"/><Relationship Id="rId8" Type="http://schemas.openxmlformats.org/officeDocument/2006/relationships/image" Target="../media/image38.svg"/><Relationship Id="rId3" Type="http://schemas.openxmlformats.org/officeDocument/2006/relationships/image" Target="../media/image33.png"/><Relationship Id="rId12" Type="http://schemas.openxmlformats.org/officeDocument/2006/relationships/image" Target="../media/image42.svg"/><Relationship Id="rId17" Type="http://schemas.openxmlformats.org/officeDocument/2006/relationships/image" Target="../media/image47.png"/><Relationship Id="rId25" Type="http://schemas.openxmlformats.org/officeDocument/2006/relationships/image" Target="../media/image55.png"/><Relationship Id="rId33" Type="http://schemas.openxmlformats.org/officeDocument/2006/relationships/image" Target="../media/image63.png"/><Relationship Id="rId38" Type="http://schemas.openxmlformats.org/officeDocument/2006/relationships/image" Target="../media/image68.svg"/></Relationships>
</file>

<file path=ppt/slides/_rels/slide1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75.tif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svg"/><Relationship Id="rId3" Type="http://schemas.openxmlformats.org/officeDocument/2006/relationships/image" Target="../media/image76.tiff"/><Relationship Id="rId7" Type="http://schemas.openxmlformats.org/officeDocument/2006/relationships/image" Target="../media/image80.svg"/><Relationship Id="rId12" Type="http://schemas.openxmlformats.org/officeDocument/2006/relationships/image" Target="../media/image8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9.png"/><Relationship Id="rId11" Type="http://schemas.openxmlformats.org/officeDocument/2006/relationships/image" Target="../media/image84.svg"/><Relationship Id="rId5" Type="http://schemas.openxmlformats.org/officeDocument/2006/relationships/image" Target="../media/image78.sv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tiff"/><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4.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9.tiff"/><Relationship Id="rId3" Type="http://schemas.openxmlformats.org/officeDocument/2006/relationships/image" Target="../media/image24.tiff"/><Relationship Id="rId7" Type="http://schemas.openxmlformats.org/officeDocument/2006/relationships/image" Target="../media/image28.tif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tiff"/><Relationship Id="rId5" Type="http://schemas.openxmlformats.org/officeDocument/2006/relationships/image" Target="../media/image26.tiff"/><Relationship Id="rId4" Type="http://schemas.openxmlformats.org/officeDocument/2006/relationships/image" Target="../media/image25.tiff"/><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形&#10;&#10;自動的に生成された説明">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6942077" y="255512"/>
            <a:ext cx="4997547" cy="604200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641630" cy="430887"/>
          </a:xfrm>
          <a:prstGeom prst="rect">
            <a:avLst/>
          </a:prstGeom>
          <a:noFill/>
        </p:spPr>
        <p:txBody>
          <a:bodyPr wrap="square" rtlCol="0">
            <a:spAutoFit/>
          </a:bodyPr>
          <a:lstStyle/>
          <a:p>
            <a:r>
              <a:rPr lang="ja" sz="2200" b="1" dirty="0">
                <a:solidFill>
                  <a:schemeClr val="tx1">
                    <a:lumMod val="75000"/>
                    <a:lumOff val="25000"/>
                  </a:schemeClr>
                </a:solidFill>
                <a:latin typeface="Century Gothic" panose="020B0502020202020204" pitchFamily="34" charset="0"/>
              </a:rPr>
              <a:t>ブランドガイドラインプレゼンテーションテンプレート</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ブランドガイドライン</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5013399"/>
            <a:ext cx="8138087" cy="1292662"/>
          </a:xfrm>
          <a:prstGeom prst="rect">
            <a:avLst/>
          </a:prstGeom>
          <a:noFill/>
        </p:spPr>
        <p:txBody>
          <a:bodyPr wrap="square" rtlCol="0">
            <a:spAutoFit/>
          </a:bodyPr>
          <a:lstStyle/>
          <a:p>
            <a:r>
              <a:rPr lang="ja" sz="4400" dirty="0">
                <a:solidFill>
                  <a:schemeClr val="tx2">
                    <a:lumMod val="50000"/>
                  </a:schemeClr>
                </a:solidFill>
                <a:latin typeface="Century Gothic" panose="020B0502020202020204" pitchFamily="34" charset="0"/>
              </a:rPr>
              <a:t>ブランドガイドライン</a:t>
            </a:r>
          </a:p>
          <a:p>
            <a:r>
              <a:rPr lang="en-US" sz="2000" dirty="0">
                <a:solidFill>
                  <a:schemeClr val="tx2"/>
                </a:solidFill>
                <a:latin typeface="Century Gothic" panose="020B0502020202020204" pitchFamily="34" charset="0"/>
              </a:rPr>
              <a:t> </a:t>
            </a:r>
            <a:endParaRPr lang="en-US" sz="1400" dirty="0">
              <a:solidFill>
                <a:schemeClr val="bg1">
                  <a:lumMod val="50000"/>
                </a:schemeClr>
              </a:solidFill>
              <a:latin typeface="Century Gothic" panose="020B0502020202020204" pitchFamily="34" charset="0"/>
            </a:endParaRPr>
          </a:p>
          <a:p>
            <a:r>
              <a:rPr lang="ja" sz="1400" dirty="0">
                <a:solidFill>
                  <a:schemeClr val="bg1">
                    <a:lumMod val="50000"/>
                  </a:schemeClr>
                </a:solidFill>
                <a:latin typeface="Century Gothic" panose="020B0502020202020204" pitchFamily="34" charset="0"/>
              </a:rPr>
              <a:t>©20XX.すべての権利が組織に帰属します。</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552991" y="982805"/>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球">
              <a:extLst>
                <a:ext uri="{FF2B5EF4-FFF2-40B4-BE49-F238E27FC236}">
                  <a16:creationId xmlns:a16="http://schemas.microsoft.com/office/drawing/2014/main" id="{A2DE8716-EFBB-D949-8304-0C61B76E5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1079" y="2905927"/>
              <a:ext cx="2932884" cy="2932884"/>
            </a:xfrm>
            <a:prstGeom prst="rect">
              <a:avLst/>
            </a:prstGeom>
          </p:spPr>
        </p:pic>
        <p:sp>
          <p:nvSpPr>
            <p:cNvPr id="13" name="TextBox 12">
              <a:extLst>
                <a:ext uri="{FF2B5EF4-FFF2-40B4-BE49-F238E27FC236}">
                  <a16:creationId xmlns:a16="http://schemas.microsoft.com/office/drawing/2014/main" id="{8893A57A-2F49-9146-9CC4-489A6AF37BC7}"/>
                </a:ext>
              </a:extLst>
            </p:cNvPr>
            <p:cNvSpPr txBox="1"/>
            <p:nvPr/>
          </p:nvSpPr>
          <p:spPr>
            <a:xfrm>
              <a:off x="8691079" y="3522919"/>
              <a:ext cx="2947929" cy="936589"/>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ja" sz="7200" b="1" dirty="0">
                  <a:solidFill>
                    <a:schemeClr val="bg1"/>
                  </a:solidFill>
                  <a:latin typeface="Century Gothic" panose="020B0502020202020204" pitchFamily="34" charset="0"/>
                </a:rPr>
                <a:t>あなたの</a:t>
              </a:r>
            </a:p>
          </p:txBody>
        </p:sp>
        <p:sp>
          <p:nvSpPr>
            <p:cNvPr id="14" name="TextBox 13">
              <a:extLst>
                <a:ext uri="{FF2B5EF4-FFF2-40B4-BE49-F238E27FC236}">
                  <a16:creationId xmlns:a16="http://schemas.microsoft.com/office/drawing/2014/main" id="{37F19312-F8F1-4B4F-9DAE-27D355366D66}"/>
                </a:ext>
              </a:extLst>
            </p:cNvPr>
            <p:cNvSpPr txBox="1"/>
            <p:nvPr/>
          </p:nvSpPr>
          <p:spPr>
            <a:xfrm>
              <a:off x="8718921" y="4229046"/>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ja" sz="8000" b="1" dirty="0">
                  <a:solidFill>
                    <a:schemeClr val="bg1"/>
                  </a:solidFill>
                  <a:latin typeface="Century Gothic" panose="020B0502020202020204" pitchFamily="34" charset="0"/>
                </a:rPr>
                <a:t>ロゴ</a:t>
              </a:r>
            </a:p>
          </p:txBody>
        </p:sp>
      </p:gr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357009" cy="523220"/>
          </a:xfrm>
          <a:prstGeom prst="rect">
            <a:avLst/>
          </a:prstGeom>
          <a:noFill/>
        </p:spPr>
        <p:txBody>
          <a:bodyPr wrap="none" rtlCol="0">
            <a:spAutoFit/>
          </a:bodyPr>
          <a:lstStyle/>
          <a:p>
            <a:r>
              <a:rPr lang="ja" sz="2800" dirty="0">
                <a:solidFill>
                  <a:schemeClr val="tx1">
                    <a:lumMod val="65000"/>
                    <a:lumOff val="35000"/>
                  </a:schemeClr>
                </a:solidFill>
                <a:latin typeface="Century Gothic" panose="020B0502020202020204" pitchFamily="34" charset="0"/>
              </a:rPr>
              <a:t>色:セカンダリ</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色: セカンダリ</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1287480" y="3821794"/>
            <a:ext cx="784190" cy="400110"/>
          </a:xfrm>
          <a:prstGeom prst="rect">
            <a:avLst/>
          </a:prstGeom>
          <a:noFill/>
        </p:spPr>
        <p:txBody>
          <a:bodyPr wrap="none" rtlCol="0">
            <a:spAutoFit/>
          </a:bodyPr>
          <a:lstStyle/>
          <a:p>
            <a:pPr algn="ctr"/>
            <a:r>
              <a:rPr lang="ja" sz="2000" dirty="0">
                <a:latin typeface="Century Gothic" panose="020B0502020202020204" pitchFamily="34" charset="0"/>
              </a:rPr>
              <a:t>李</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30" name="TextBox 29">
            <a:extLst>
              <a:ext uri="{FF2B5EF4-FFF2-40B4-BE49-F238E27FC236}">
                <a16:creationId xmlns:a16="http://schemas.microsoft.com/office/drawing/2014/main" id="{2D44605A-BB8D-D44C-B500-3B942284911A}"/>
              </a:ext>
            </a:extLst>
          </p:cNvPr>
          <p:cNvSpPr txBox="1"/>
          <p:nvPr/>
        </p:nvSpPr>
        <p:spPr>
          <a:xfrm>
            <a:off x="4020839" y="3821794"/>
            <a:ext cx="821059" cy="400110"/>
          </a:xfrm>
          <a:prstGeom prst="rect">
            <a:avLst/>
          </a:prstGeom>
          <a:noFill/>
        </p:spPr>
        <p:txBody>
          <a:bodyPr wrap="none" rtlCol="0">
            <a:spAutoFit/>
          </a:bodyPr>
          <a:lstStyle/>
          <a:p>
            <a:pPr algn="ctr"/>
            <a:r>
              <a:rPr lang="ja" sz="2000" dirty="0">
                <a:latin typeface="Century Gothic" panose="020B0502020202020204" pitchFamily="34" charset="0"/>
              </a:rPr>
              <a:t>砂</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807691" y="3821794"/>
            <a:ext cx="888385" cy="400110"/>
          </a:xfrm>
          <a:prstGeom prst="rect">
            <a:avLst/>
          </a:prstGeom>
          <a:noFill/>
        </p:spPr>
        <p:txBody>
          <a:bodyPr wrap="none" rtlCol="0">
            <a:spAutoFit/>
          </a:bodyPr>
          <a:lstStyle/>
          <a:p>
            <a:pPr algn="ctr"/>
            <a:r>
              <a:rPr lang="ja" sz="2000" dirty="0">
                <a:latin typeface="Century Gothic" panose="020B0502020202020204" pitchFamily="34" charset="0"/>
              </a:rPr>
              <a:t>紫</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511273" y="3821794"/>
            <a:ext cx="946093" cy="400110"/>
          </a:xfrm>
          <a:prstGeom prst="rect">
            <a:avLst/>
          </a:prstGeom>
          <a:noFill/>
        </p:spPr>
        <p:txBody>
          <a:bodyPr wrap="none" rtlCol="0">
            <a:spAutoFit/>
          </a:bodyPr>
          <a:lstStyle/>
          <a:p>
            <a:pPr algn="ctr"/>
            <a:r>
              <a:rPr lang="ja" sz="2000" dirty="0">
                <a:latin typeface="Century Gothic" panose="020B0502020202020204" pitchFamily="34" charset="0"/>
              </a:rPr>
              <a:t>春</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4" name="Oval 3">
            <a:extLst>
              <a:ext uri="{FF2B5EF4-FFF2-40B4-BE49-F238E27FC236}">
                <a16:creationId xmlns:a16="http://schemas.microsoft.com/office/drawing/2014/main" id="{BDF25D0F-93F4-B646-B58E-F9F86D8CB4D1}"/>
              </a:ext>
            </a:extLst>
          </p:cNvPr>
          <p:cNvSpPr>
            <a:spLocks noChangeAspect="1"/>
          </p:cNvSpPr>
          <p:nvPr/>
        </p:nvSpPr>
        <p:spPr>
          <a:xfrm>
            <a:off x="884903" y="1920962"/>
            <a:ext cx="1554480" cy="1554480"/>
          </a:xfrm>
          <a:prstGeom prst="ellipse">
            <a:avLst/>
          </a:prstGeom>
          <a:solidFill>
            <a:srgbClr val="D6A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a:spLocks noChangeAspect="1"/>
          </p:cNvSpPr>
          <p:nvPr/>
        </p:nvSpPr>
        <p:spPr>
          <a:xfrm>
            <a:off x="3642182" y="1920962"/>
            <a:ext cx="1554480" cy="1554480"/>
          </a:xfrm>
          <a:prstGeom prst="ellipse">
            <a:avLst/>
          </a:prstGeom>
          <a:solidFill>
            <a:srgbClr val="DD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a:spLocks noChangeAspect="1"/>
          </p:cNvSpPr>
          <p:nvPr/>
        </p:nvSpPr>
        <p:spPr>
          <a:xfrm>
            <a:off x="6399462" y="1920962"/>
            <a:ext cx="1554480" cy="15544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a:spLocks noChangeAspect="1"/>
          </p:cNvSpPr>
          <p:nvPr/>
        </p:nvSpPr>
        <p:spPr>
          <a:xfrm>
            <a:off x="9156743" y="1920962"/>
            <a:ext cx="1554480" cy="1554480"/>
          </a:xfrm>
          <a:prstGeom prst="ellips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A3680BE-60F9-5B4C-B108-1D770E9DA3A8}"/>
              </a:ext>
            </a:extLst>
          </p:cNvPr>
          <p:cNvSpPr/>
          <p:nvPr/>
        </p:nvSpPr>
        <p:spPr>
          <a:xfrm>
            <a:off x="7717139" y="413905"/>
            <a:ext cx="614878" cy="614878"/>
          </a:xfrm>
          <a:prstGeom prst="ellipse">
            <a:avLst/>
          </a:prstGeom>
          <a:solidFill>
            <a:srgbClr val="77D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9F6D517-BAA5-2741-B03C-178D91CF65CF}"/>
              </a:ext>
            </a:extLst>
          </p:cNvPr>
          <p:cNvSpPr/>
          <p:nvPr/>
        </p:nvSpPr>
        <p:spPr>
          <a:xfrm>
            <a:off x="8471916" y="413905"/>
            <a:ext cx="614878" cy="614878"/>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F9E59EDF-1F90-684F-A043-931496BFBD16}"/>
              </a:ext>
            </a:extLst>
          </p:cNvPr>
          <p:cNvSpPr/>
          <p:nvPr/>
        </p:nvSpPr>
        <p:spPr>
          <a:xfrm>
            <a:off x="9226692" y="413905"/>
            <a:ext cx="614878" cy="614878"/>
          </a:xfrm>
          <a:prstGeom prst="ellipse">
            <a:avLst/>
          </a:prstGeom>
          <a:solidFill>
            <a:srgbClr val="F8A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AF0BB01-14CF-A24C-B3A1-2601B8A4A130}"/>
              </a:ext>
            </a:extLst>
          </p:cNvPr>
          <p:cNvSpPr/>
          <p:nvPr/>
        </p:nvSpPr>
        <p:spPr>
          <a:xfrm>
            <a:off x="9981469" y="413905"/>
            <a:ext cx="614878" cy="614878"/>
          </a:xfrm>
          <a:prstGeom prst="ellipse">
            <a:avLst/>
          </a:prstGeom>
          <a:solidFill>
            <a:srgbClr val="FD6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F1B52F3-6E0F-AF4B-B235-DDE1765830C4}"/>
              </a:ext>
            </a:extLst>
          </p:cNvPr>
          <p:cNvSpPr txBox="1"/>
          <p:nvPr/>
        </p:nvSpPr>
        <p:spPr>
          <a:xfrm>
            <a:off x="6429677" y="497521"/>
            <a:ext cx="1165704" cy="400110"/>
          </a:xfrm>
          <a:prstGeom prst="rect">
            <a:avLst/>
          </a:prstGeom>
          <a:noFill/>
        </p:spPr>
        <p:txBody>
          <a:bodyPr wrap="none" rtlCol="0">
            <a:spAutoFit/>
          </a:bodyPr>
          <a:lstStyle/>
          <a:p>
            <a:r>
              <a:rPr lang="ja" sz="2000" dirty="0">
                <a:solidFill>
                  <a:schemeClr val="tx1">
                    <a:lumMod val="65000"/>
                    <a:lumOff val="35000"/>
                  </a:schemeClr>
                </a:solidFill>
                <a:latin typeface="Century Gothic" panose="020B0502020202020204" pitchFamily="34" charset="0"/>
              </a:rPr>
              <a:t>原発：</a:t>
            </a:r>
            <a:endParaRPr lang="en-US"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596633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601994" cy="523220"/>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5. </a:t>
            </a:r>
            <a:r>
              <a:rPr lang="ja" sz="2800" dirty="0">
                <a:solidFill>
                  <a:schemeClr val="tx1">
                    <a:lumMod val="65000"/>
                    <a:lumOff val="35000"/>
                  </a:schemeClr>
                </a:solidFill>
                <a:latin typeface="Century Gothic" panose="020B0502020202020204" pitchFamily="34" charset="0"/>
              </a:rPr>
              <a:t>タイポグラフィ</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タイポグラフィ</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972868"/>
            <a:ext cx="1781257" cy="461665"/>
          </a:xfrm>
          <a:prstGeom prst="rect">
            <a:avLst/>
          </a:prstGeom>
          <a:noFill/>
        </p:spPr>
        <p:txBody>
          <a:bodyPr wrap="none" rtlCol="0">
            <a:spAutoFit/>
          </a:bodyPr>
          <a:lstStyle/>
          <a:p>
            <a:r>
              <a:rPr lang="ja" sz="2400" dirty="0">
                <a:latin typeface="Century Gothic" panose="020B0502020202020204" pitchFamily="34" charset="0"/>
              </a:rPr>
              <a:t>モントセラト</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972868"/>
            <a:ext cx="1292341" cy="461665"/>
          </a:xfrm>
          <a:prstGeom prst="rect">
            <a:avLst/>
          </a:prstGeom>
          <a:noFill/>
        </p:spPr>
        <p:txBody>
          <a:bodyPr wrap="none" rtlCol="0">
            <a:spAutoFit/>
          </a:bodyPr>
          <a:lstStyle/>
          <a:p>
            <a:r>
              <a:rPr lang="ja" sz="2400" dirty="0">
                <a:latin typeface="Century Gothic" panose="020B0502020202020204" pitchFamily="34" charset="0"/>
              </a:rPr>
              <a:t>ロボト</a:t>
            </a:r>
          </a:p>
        </p:txBody>
      </p:sp>
      <p:pic>
        <p:nvPicPr>
          <p:cNvPr id="33" name="Picture 32" descr="白黒の看板&#10;&#10;低い信頼度で自動的に生成された説明">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白黒の看板&#10;&#10;低い信頼度で自動的に生成された説明">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F83675E-33C1-8B42-B467-2132E1018813}"/>
              </a:ext>
            </a:extLst>
          </p:cNvPr>
          <p:cNvGrpSpPr/>
          <p:nvPr/>
        </p:nvGrpSpPr>
        <p:grpSpPr>
          <a:xfrm flipH="1">
            <a:off x="4097272" y="-14628"/>
            <a:ext cx="5724144" cy="6219640"/>
            <a:chOff x="7203068" y="-14628"/>
            <a:chExt cx="5724680" cy="6219640"/>
          </a:xfrm>
          <a:solidFill>
            <a:schemeClr val="bg1">
              <a:alpha val="30000"/>
            </a:schemeClr>
          </a:solidFill>
        </p:grpSpPr>
        <p:sp>
          <p:nvSpPr>
            <p:cNvPr id="13" name="Triangle 12">
              <a:extLst>
                <a:ext uri="{FF2B5EF4-FFF2-40B4-BE49-F238E27FC236}">
                  <a16:creationId xmlns:a16="http://schemas.microsoft.com/office/drawing/2014/main" id="{746234DC-5368-AE48-A604-8F2D12795726}"/>
                </a:ext>
              </a:extLst>
            </p:cNvPr>
            <p:cNvSpPr/>
            <p:nvPr/>
          </p:nvSpPr>
          <p:spPr>
            <a:xfrm>
              <a:off x="8267700" y="1219200"/>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0D93736-E119-A84D-8148-834DE33E1898}"/>
                </a:ext>
              </a:extLst>
            </p:cNvPr>
            <p:cNvSpPr/>
            <p:nvPr/>
          </p:nvSpPr>
          <p:spPr>
            <a:xfrm rot="10800000">
              <a:off x="8267698" y="2340726"/>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D58966D1-599C-3442-8780-7362FD245B13}"/>
                </a:ext>
              </a:extLst>
            </p:cNvPr>
            <p:cNvSpPr/>
            <p:nvPr/>
          </p:nvSpPr>
          <p:spPr>
            <a:xfrm>
              <a:off x="9117614" y="2441587"/>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3CAF1C81-2430-EE4A-8441-23D22951D4B6}"/>
                </a:ext>
              </a:extLst>
            </p:cNvPr>
            <p:cNvSpPr/>
            <p:nvPr/>
          </p:nvSpPr>
          <p:spPr>
            <a:xfrm rot="10800000">
              <a:off x="9117612" y="3563113"/>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43A33992-49E3-8A4C-B1AF-6EE3E7C940D6}"/>
                </a:ext>
              </a:extLst>
            </p:cNvPr>
            <p:cNvSpPr/>
            <p:nvPr/>
          </p:nvSpPr>
          <p:spPr>
            <a:xfrm rot="10800000">
              <a:off x="9118598" y="-14627"/>
              <a:ext cx="3073402" cy="2300834"/>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912E43EE-636B-C742-86E2-3DC9EA3E0E6E}"/>
                </a:ext>
              </a:extLst>
            </p:cNvPr>
            <p:cNvSpPr/>
            <p:nvPr/>
          </p:nvSpPr>
          <p:spPr>
            <a:xfrm>
              <a:off x="11194577" y="5032308"/>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D78120A2-8346-2C49-A218-9C3A18A48DDA}"/>
                </a:ext>
              </a:extLst>
            </p:cNvPr>
            <p:cNvSpPr/>
            <p:nvPr/>
          </p:nvSpPr>
          <p:spPr>
            <a:xfrm rot="10800000">
              <a:off x="10726003" y="4976702"/>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5BD4F8CF-570A-764B-BFA5-228A1087C6BD}"/>
                </a:ext>
              </a:extLst>
            </p:cNvPr>
            <p:cNvSpPr/>
            <p:nvPr/>
          </p:nvSpPr>
          <p:spPr>
            <a:xfrm>
              <a:off x="10726004" y="4358384"/>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67160ACB-6590-8B45-866C-EBF1CC9A8B10}"/>
                </a:ext>
              </a:extLst>
            </p:cNvPr>
            <p:cNvSpPr/>
            <p:nvPr/>
          </p:nvSpPr>
          <p:spPr>
            <a:xfrm>
              <a:off x="10732980" y="2926103"/>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B851AFC-B708-2F40-AB44-F91EF7F1DE0F}"/>
                </a:ext>
              </a:extLst>
            </p:cNvPr>
            <p:cNvSpPr/>
            <p:nvPr/>
          </p:nvSpPr>
          <p:spPr>
            <a:xfrm rot="10800000">
              <a:off x="10732979" y="3544421"/>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E3B73634-3516-F340-8380-7A1201C0A9D3}"/>
                </a:ext>
              </a:extLst>
            </p:cNvPr>
            <p:cNvSpPr/>
            <p:nvPr/>
          </p:nvSpPr>
          <p:spPr>
            <a:xfrm>
              <a:off x="11201553" y="3600027"/>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43B0C1FC-5CB3-B447-A936-AE24CA8466B1}"/>
                </a:ext>
              </a:extLst>
            </p:cNvPr>
            <p:cNvSpPr/>
            <p:nvPr/>
          </p:nvSpPr>
          <p:spPr>
            <a:xfrm rot="10800000">
              <a:off x="11201552" y="4218345"/>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8193F06-2BD6-0349-9DA3-A6ADEE01A097}"/>
                </a:ext>
              </a:extLst>
            </p:cNvPr>
            <p:cNvSpPr/>
            <p:nvPr/>
          </p:nvSpPr>
          <p:spPr>
            <a:xfrm>
              <a:off x="9465415" y="5351037"/>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41D3F36F-4F08-C34F-911A-4B97EE14C40B}"/>
                </a:ext>
              </a:extLst>
            </p:cNvPr>
            <p:cNvSpPr/>
            <p:nvPr/>
          </p:nvSpPr>
          <p:spPr>
            <a:xfrm rot="10800000">
              <a:off x="8796054" y="4684640"/>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78317E2-3626-D047-BBFE-DDC2AADE5507}"/>
                </a:ext>
              </a:extLst>
            </p:cNvPr>
            <p:cNvSpPr/>
            <p:nvPr/>
          </p:nvSpPr>
          <p:spPr>
            <a:xfrm>
              <a:off x="8796055" y="4225687"/>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257636C5-E49D-4944-BCAD-D3C1FB6C33CD}"/>
                </a:ext>
              </a:extLst>
            </p:cNvPr>
            <p:cNvSpPr/>
            <p:nvPr/>
          </p:nvSpPr>
          <p:spPr>
            <a:xfrm>
              <a:off x="11429639" y="676405"/>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7065741B-59D3-D149-B4C5-6ACAE337783D}"/>
                </a:ext>
              </a:extLst>
            </p:cNvPr>
            <p:cNvSpPr/>
            <p:nvPr/>
          </p:nvSpPr>
          <p:spPr>
            <a:xfrm rot="10800000">
              <a:off x="11429637" y="1797931"/>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58B49BD2-4BAA-BF4A-B39E-31DCE44178A4}"/>
                </a:ext>
              </a:extLst>
            </p:cNvPr>
            <p:cNvSpPr/>
            <p:nvPr/>
          </p:nvSpPr>
          <p:spPr>
            <a:xfrm rot="10800000">
              <a:off x="10001145" y="4978503"/>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57083849-12F9-0145-A7A3-ACF213E20B1C}"/>
                </a:ext>
              </a:extLst>
            </p:cNvPr>
            <p:cNvSpPr/>
            <p:nvPr/>
          </p:nvSpPr>
          <p:spPr>
            <a:xfrm>
              <a:off x="8478550" y="3436582"/>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73B4D0C7-B8AE-0142-994F-E3AFE97F8153}"/>
                </a:ext>
              </a:extLst>
            </p:cNvPr>
            <p:cNvSpPr/>
            <p:nvPr/>
          </p:nvSpPr>
          <p:spPr>
            <a:xfrm>
              <a:off x="10560298" y="3911608"/>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4BFD9E3F-6BD7-6D40-BAAD-8E79DAD5CA62}"/>
                </a:ext>
              </a:extLst>
            </p:cNvPr>
            <p:cNvSpPr/>
            <p:nvPr/>
          </p:nvSpPr>
          <p:spPr>
            <a:xfrm rot="10800000">
              <a:off x="10924816" y="6039467"/>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EAA22998-F28B-8F4E-AAC8-E8D04DAF252D}"/>
                </a:ext>
              </a:extLst>
            </p:cNvPr>
            <p:cNvSpPr/>
            <p:nvPr/>
          </p:nvSpPr>
          <p:spPr>
            <a:xfrm rot="10800000">
              <a:off x="8157134" y="1651419"/>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A06EAC68-7DFB-D54C-A552-028A6DF7C8B0}"/>
                </a:ext>
              </a:extLst>
            </p:cNvPr>
            <p:cNvSpPr/>
            <p:nvPr/>
          </p:nvSpPr>
          <p:spPr>
            <a:xfrm>
              <a:off x="11586492" y="2465841"/>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9243ACC7-3276-B247-8C9B-8C5B5B42582A}"/>
                </a:ext>
              </a:extLst>
            </p:cNvPr>
            <p:cNvSpPr/>
            <p:nvPr/>
          </p:nvSpPr>
          <p:spPr>
            <a:xfrm>
              <a:off x="8875258" y="425489"/>
              <a:ext cx="164136" cy="122877"/>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F43E227C-5143-A245-8070-F376215DBCA2}"/>
                </a:ext>
              </a:extLst>
            </p:cNvPr>
            <p:cNvSpPr/>
            <p:nvPr/>
          </p:nvSpPr>
          <p:spPr>
            <a:xfrm rot="10800000">
              <a:off x="11900905" y="4908188"/>
              <a:ext cx="164136" cy="122877"/>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98EB7C5B-26FA-CE41-BFA7-07595B6AC043}"/>
                </a:ext>
              </a:extLst>
            </p:cNvPr>
            <p:cNvSpPr/>
            <p:nvPr/>
          </p:nvSpPr>
          <p:spPr>
            <a:xfrm>
              <a:off x="9494499" y="1271969"/>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A18C3CA1-42FA-064A-AE0B-BC79CCDF927C}"/>
                </a:ext>
              </a:extLst>
            </p:cNvPr>
            <p:cNvSpPr/>
            <p:nvPr/>
          </p:nvSpPr>
          <p:spPr>
            <a:xfrm rot="10800000">
              <a:off x="7203068" y="-14628"/>
              <a:ext cx="1592986" cy="1192554"/>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7433" cy="523220"/>
          </a:xfrm>
          <a:prstGeom prst="rect">
            <a:avLst/>
          </a:prstGeom>
          <a:noFill/>
        </p:spPr>
        <p:txBody>
          <a:bodyPr wrap="none" rtlCol="0">
            <a:spAutoFit/>
          </a:bodyPr>
          <a:lstStyle/>
          <a:p>
            <a:r>
              <a:rPr lang="ja" sz="2800" dirty="0">
                <a:solidFill>
                  <a:schemeClr val="tx1">
                    <a:lumMod val="65000"/>
                    <a:lumOff val="35000"/>
                  </a:schemeClr>
                </a:solidFill>
                <a:latin typeface="Century Gothic" panose="020B0502020202020204" pitchFamily="34" charset="0"/>
              </a:rPr>
              <a:t>文字体裁: 書式設定</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文字体裁:書式設定[たいもじてぃお:しゅう</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274182" y="2216473"/>
            <a:ext cx="5942674" cy="4508927"/>
          </a:xfrm>
          <a:prstGeom prst="rect">
            <a:avLst/>
          </a:prstGeom>
          <a:noFill/>
        </p:spPr>
        <p:txBody>
          <a:bodyPr wrap="square" rtlCol="0">
            <a:spAutoFit/>
          </a:bodyPr>
          <a:lstStyle/>
          <a:p>
            <a:r>
              <a:rPr lang="ja" sz="28700" dirty="0">
                <a:latin typeface="Century Gothic" panose="020B0502020202020204" pitchFamily="34" charset="0"/>
              </a:rPr>
              <a:t>アー</a:t>
            </a:r>
          </a:p>
        </p:txBody>
      </p:sp>
      <p:sp>
        <p:nvSpPr>
          <p:cNvPr id="22" name="TextBox 21">
            <a:extLst>
              <a:ext uri="{FF2B5EF4-FFF2-40B4-BE49-F238E27FC236}">
                <a16:creationId xmlns:a16="http://schemas.microsoft.com/office/drawing/2014/main" id="{46A3C747-4DD3-7744-B42C-FAC21A95C84E}"/>
              </a:ext>
            </a:extLst>
          </p:cNvPr>
          <p:cNvSpPr txBox="1"/>
          <p:nvPr/>
        </p:nvSpPr>
        <p:spPr>
          <a:xfrm>
            <a:off x="9047509" y="1210940"/>
            <a:ext cx="1774845" cy="461665"/>
          </a:xfrm>
          <a:prstGeom prst="rect">
            <a:avLst/>
          </a:prstGeom>
          <a:noFill/>
        </p:spPr>
        <p:txBody>
          <a:bodyPr wrap="none" rtlCol="0">
            <a:spAutoFit/>
          </a:bodyPr>
          <a:lstStyle/>
          <a:p>
            <a:r>
              <a:rPr lang="ja" sz="2400" dirty="0">
                <a:latin typeface="Century Gothic" panose="020B0502020202020204" pitchFamily="34" charset="0"/>
              </a:rPr>
              <a:t>見出し</a:t>
            </a:r>
          </a:p>
        </p:txBody>
      </p:sp>
      <p:sp>
        <p:nvSpPr>
          <p:cNvPr id="44" name="Rectangle 43">
            <a:extLst>
              <a:ext uri="{FF2B5EF4-FFF2-40B4-BE49-F238E27FC236}">
                <a16:creationId xmlns:a16="http://schemas.microsoft.com/office/drawing/2014/main" id="{0E3E737A-302F-EC47-8DB8-09EAD49857D0}"/>
              </a:ext>
            </a:extLst>
          </p:cNvPr>
          <p:cNvSpPr/>
          <p:nvPr/>
        </p:nvSpPr>
        <p:spPr>
          <a:xfrm>
            <a:off x="8329422" y="1687165"/>
            <a:ext cx="1498396" cy="1426031"/>
          </a:xfrm>
          <a:prstGeom prst="rect">
            <a:avLst/>
          </a:prstGeom>
        </p:spPr>
        <p:txBody>
          <a:bodyPr wrap="square">
            <a:spAutoFit/>
          </a:bodyPr>
          <a:lstStyle/>
          <a:p>
            <a:pPr algn="r">
              <a:spcAft>
                <a:spcPts val="800"/>
              </a:spcAft>
            </a:pPr>
            <a:r>
              <a:rPr lang="ja" sz="1200" dirty="0">
                <a:solidFill>
                  <a:schemeClr val="tx1">
                    <a:lumMod val="65000"/>
                    <a:lumOff val="35000"/>
                  </a:schemeClr>
                </a:solidFill>
                <a:latin typeface="Century Gothic" panose="020B0502020202020204" pitchFamily="34" charset="0"/>
              </a:rPr>
              <a:t>フォント：</a:t>
            </a:r>
          </a:p>
          <a:p>
            <a:pPr algn="r">
              <a:spcAft>
                <a:spcPts val="800"/>
              </a:spcAft>
            </a:pPr>
            <a:r>
              <a:rPr lang="ja" sz="1200" dirty="0">
                <a:solidFill>
                  <a:schemeClr val="tx1">
                    <a:lumMod val="65000"/>
                    <a:lumOff val="35000"/>
                  </a:schemeClr>
                </a:solidFill>
                <a:latin typeface="Century Gothic" panose="020B0502020202020204" pitchFamily="34" charset="0"/>
              </a:rPr>
              <a:t>スタイル：</a:t>
            </a:r>
          </a:p>
          <a:p>
            <a:pPr algn="r">
              <a:spcAft>
                <a:spcPts val="800"/>
              </a:spcAft>
            </a:pPr>
            <a:r>
              <a:rPr lang="ja" sz="1200" dirty="0">
                <a:solidFill>
                  <a:schemeClr val="tx1">
                    <a:lumMod val="65000"/>
                    <a:lumOff val="35000"/>
                  </a:schemeClr>
                </a:solidFill>
                <a:latin typeface="Century Gothic" panose="020B0502020202020204" pitchFamily="34" charset="0"/>
              </a:rPr>
              <a:t>大きさ：</a:t>
            </a:r>
          </a:p>
          <a:p>
            <a:pPr algn="r">
              <a:spcAft>
                <a:spcPts val="800"/>
              </a:spcAft>
            </a:pPr>
            <a:r>
              <a:rPr lang="ja" sz="1200" dirty="0">
                <a:solidFill>
                  <a:schemeClr val="tx1">
                    <a:lumMod val="65000"/>
                    <a:lumOff val="35000"/>
                  </a:schemeClr>
                </a:solidFill>
                <a:latin typeface="Century Gothic" panose="020B0502020202020204" pitchFamily="34" charset="0"/>
              </a:rPr>
              <a:t>線の高さ:</a:t>
            </a:r>
          </a:p>
          <a:p>
            <a:pPr algn="r">
              <a:spcAft>
                <a:spcPts val="800"/>
              </a:spcAft>
            </a:pPr>
            <a:r>
              <a:rPr lang="ja" sz="1200" dirty="0">
                <a:solidFill>
                  <a:schemeClr val="tx1">
                    <a:lumMod val="65000"/>
                    <a:lumOff val="35000"/>
                  </a:schemeClr>
                </a:solidFill>
                <a:latin typeface="Century Gothic" panose="020B0502020202020204" pitchFamily="34" charset="0"/>
              </a:rPr>
              <a:t>トラッキング：</a:t>
            </a:r>
          </a:p>
        </p:txBody>
      </p:sp>
      <p:sp>
        <p:nvSpPr>
          <p:cNvPr id="45" name="Rectangle 44">
            <a:extLst>
              <a:ext uri="{FF2B5EF4-FFF2-40B4-BE49-F238E27FC236}">
                <a16:creationId xmlns:a16="http://schemas.microsoft.com/office/drawing/2014/main" id="{87E91947-F132-2041-A9A6-CDDB6D272AB2}"/>
              </a:ext>
            </a:extLst>
          </p:cNvPr>
          <p:cNvSpPr/>
          <p:nvPr/>
        </p:nvSpPr>
        <p:spPr>
          <a:xfrm>
            <a:off x="9827818" y="1687165"/>
            <a:ext cx="1671822" cy="1426031"/>
          </a:xfrm>
          <a:prstGeom prst="rect">
            <a:avLst/>
          </a:prstGeom>
        </p:spPr>
        <p:txBody>
          <a:bodyPr wrap="square">
            <a:spAutoFit/>
          </a:bodyPr>
          <a:lstStyle/>
          <a:p>
            <a:pPr>
              <a:spcAft>
                <a:spcPts val="800"/>
              </a:spcAft>
            </a:pPr>
            <a:r>
              <a:rPr lang="ja" sz="1200" dirty="0">
                <a:latin typeface="Century Gothic" panose="020B0502020202020204" pitchFamily="34" charset="0"/>
              </a:rPr>
              <a:t>センチュリーゴシック</a:t>
            </a:r>
          </a:p>
          <a:p>
            <a:pPr>
              <a:spcAft>
                <a:spcPts val="800"/>
              </a:spcAft>
            </a:pPr>
            <a:r>
              <a:rPr lang="ja" sz="1200" dirty="0">
                <a:latin typeface="Century Gothic" panose="020B0502020202020204" pitchFamily="34" charset="0"/>
              </a:rPr>
              <a:t>レギュラー</a:t>
            </a:r>
          </a:p>
          <a:p>
            <a:pPr>
              <a:spcAft>
                <a:spcPts val="800"/>
              </a:spcAft>
            </a:pPr>
            <a:r>
              <a:rPr lang="ja" sz="1200" dirty="0">
                <a:latin typeface="Century Gothic" panose="020B0502020202020204" pitchFamily="34" charset="0"/>
              </a:rPr>
              <a:t>32ポイント</a:t>
            </a:r>
          </a:p>
          <a:p>
            <a:pPr>
              <a:spcAft>
                <a:spcPts val="800"/>
              </a:spcAft>
            </a:pPr>
            <a:r>
              <a:rPr lang="ja" sz="1200" dirty="0">
                <a:latin typeface="Century Gothic" panose="020B0502020202020204" pitchFamily="34" charset="0"/>
              </a:rPr>
              <a:t>1</a:t>
            </a:r>
          </a:p>
          <a:p>
            <a:pPr>
              <a:spcAft>
                <a:spcPts val="800"/>
              </a:spcAft>
            </a:pPr>
            <a:r>
              <a:rPr lang="ja" sz="1200" dirty="0">
                <a:latin typeface="Century Gothic" panose="020B0502020202020204" pitchFamily="34" charset="0"/>
              </a:rPr>
              <a:t>正常</a:t>
            </a:r>
          </a:p>
        </p:txBody>
      </p:sp>
      <p:sp>
        <p:nvSpPr>
          <p:cNvPr id="46" name="TextBox 45">
            <a:extLst>
              <a:ext uri="{FF2B5EF4-FFF2-40B4-BE49-F238E27FC236}">
                <a16:creationId xmlns:a16="http://schemas.microsoft.com/office/drawing/2014/main" id="{E0B7BCBF-48D0-D147-A8F9-FFC7E32E6438}"/>
              </a:ext>
            </a:extLst>
          </p:cNvPr>
          <p:cNvSpPr txBox="1"/>
          <p:nvPr/>
        </p:nvSpPr>
        <p:spPr>
          <a:xfrm>
            <a:off x="9009655" y="3764697"/>
            <a:ext cx="1787669" cy="461665"/>
          </a:xfrm>
          <a:prstGeom prst="rect">
            <a:avLst/>
          </a:prstGeom>
          <a:noFill/>
        </p:spPr>
        <p:txBody>
          <a:bodyPr wrap="none" rtlCol="0">
            <a:spAutoFit/>
          </a:bodyPr>
          <a:lstStyle/>
          <a:p>
            <a:r>
              <a:rPr lang="ja" sz="2400" dirty="0">
                <a:latin typeface="Century Gothic" panose="020B0502020202020204" pitchFamily="34" charset="0"/>
              </a:rPr>
              <a:t>段落</a:t>
            </a:r>
          </a:p>
        </p:txBody>
      </p:sp>
      <p:sp>
        <p:nvSpPr>
          <p:cNvPr id="47" name="Rectangle 46">
            <a:extLst>
              <a:ext uri="{FF2B5EF4-FFF2-40B4-BE49-F238E27FC236}">
                <a16:creationId xmlns:a16="http://schemas.microsoft.com/office/drawing/2014/main" id="{86C97458-8BBF-C346-8765-382F54D471B8}"/>
              </a:ext>
            </a:extLst>
          </p:cNvPr>
          <p:cNvSpPr/>
          <p:nvPr/>
        </p:nvSpPr>
        <p:spPr>
          <a:xfrm>
            <a:off x="8291568" y="4240922"/>
            <a:ext cx="1498396" cy="1426031"/>
          </a:xfrm>
          <a:prstGeom prst="rect">
            <a:avLst/>
          </a:prstGeom>
        </p:spPr>
        <p:txBody>
          <a:bodyPr wrap="square">
            <a:spAutoFit/>
          </a:bodyPr>
          <a:lstStyle/>
          <a:p>
            <a:pPr algn="r">
              <a:spcAft>
                <a:spcPts val="800"/>
              </a:spcAft>
            </a:pPr>
            <a:r>
              <a:rPr lang="ja" sz="1200" dirty="0">
                <a:solidFill>
                  <a:schemeClr val="tx1">
                    <a:lumMod val="65000"/>
                    <a:lumOff val="35000"/>
                  </a:schemeClr>
                </a:solidFill>
                <a:latin typeface="Century Gothic" panose="020B0502020202020204" pitchFamily="34" charset="0"/>
              </a:rPr>
              <a:t>フォント：</a:t>
            </a:r>
          </a:p>
          <a:p>
            <a:pPr algn="r">
              <a:spcAft>
                <a:spcPts val="800"/>
              </a:spcAft>
            </a:pPr>
            <a:r>
              <a:rPr lang="ja" sz="1200" dirty="0">
                <a:solidFill>
                  <a:schemeClr val="tx1">
                    <a:lumMod val="65000"/>
                    <a:lumOff val="35000"/>
                  </a:schemeClr>
                </a:solidFill>
                <a:latin typeface="Century Gothic" panose="020B0502020202020204" pitchFamily="34" charset="0"/>
              </a:rPr>
              <a:t>スタイル：</a:t>
            </a:r>
          </a:p>
          <a:p>
            <a:pPr algn="r">
              <a:spcAft>
                <a:spcPts val="800"/>
              </a:spcAft>
            </a:pPr>
            <a:r>
              <a:rPr lang="ja" sz="1200" dirty="0">
                <a:solidFill>
                  <a:schemeClr val="tx1">
                    <a:lumMod val="65000"/>
                    <a:lumOff val="35000"/>
                  </a:schemeClr>
                </a:solidFill>
                <a:latin typeface="Century Gothic" panose="020B0502020202020204" pitchFamily="34" charset="0"/>
              </a:rPr>
              <a:t>大きさ：</a:t>
            </a:r>
          </a:p>
          <a:p>
            <a:pPr algn="r">
              <a:spcAft>
                <a:spcPts val="800"/>
              </a:spcAft>
            </a:pPr>
            <a:r>
              <a:rPr lang="ja" sz="1200" dirty="0">
                <a:solidFill>
                  <a:schemeClr val="tx1">
                    <a:lumMod val="65000"/>
                    <a:lumOff val="35000"/>
                  </a:schemeClr>
                </a:solidFill>
                <a:latin typeface="Century Gothic" panose="020B0502020202020204" pitchFamily="34" charset="0"/>
              </a:rPr>
              <a:t>線の高さ:</a:t>
            </a:r>
          </a:p>
          <a:p>
            <a:pPr algn="r">
              <a:spcAft>
                <a:spcPts val="800"/>
              </a:spcAft>
            </a:pPr>
            <a:r>
              <a:rPr lang="ja" sz="1200" dirty="0">
                <a:solidFill>
                  <a:schemeClr val="tx1">
                    <a:lumMod val="65000"/>
                    <a:lumOff val="35000"/>
                  </a:schemeClr>
                </a:solidFill>
                <a:latin typeface="Century Gothic" panose="020B0502020202020204" pitchFamily="34" charset="0"/>
              </a:rPr>
              <a:t>トラッキング：</a:t>
            </a:r>
          </a:p>
        </p:txBody>
      </p:sp>
      <p:sp>
        <p:nvSpPr>
          <p:cNvPr id="48" name="Rectangle 47">
            <a:extLst>
              <a:ext uri="{FF2B5EF4-FFF2-40B4-BE49-F238E27FC236}">
                <a16:creationId xmlns:a16="http://schemas.microsoft.com/office/drawing/2014/main" id="{F22B0751-C698-0049-B53A-069ACBCE8197}"/>
              </a:ext>
            </a:extLst>
          </p:cNvPr>
          <p:cNvSpPr/>
          <p:nvPr/>
        </p:nvSpPr>
        <p:spPr>
          <a:xfrm>
            <a:off x="9789964" y="4240922"/>
            <a:ext cx="1671822" cy="1426031"/>
          </a:xfrm>
          <a:prstGeom prst="rect">
            <a:avLst/>
          </a:prstGeom>
        </p:spPr>
        <p:txBody>
          <a:bodyPr wrap="square">
            <a:spAutoFit/>
          </a:bodyPr>
          <a:lstStyle/>
          <a:p>
            <a:pPr>
              <a:spcAft>
                <a:spcPts val="800"/>
              </a:spcAft>
            </a:pPr>
            <a:r>
              <a:rPr lang="ja" sz="1200" dirty="0">
                <a:latin typeface="Century Gothic" panose="020B0502020202020204" pitchFamily="34" charset="0"/>
              </a:rPr>
              <a:t>センチュリーゴシック</a:t>
            </a:r>
          </a:p>
          <a:p>
            <a:pPr>
              <a:spcAft>
                <a:spcPts val="800"/>
              </a:spcAft>
            </a:pPr>
            <a:r>
              <a:rPr lang="ja" sz="1200" dirty="0">
                <a:latin typeface="Century Gothic" panose="020B0502020202020204" pitchFamily="34" charset="0"/>
              </a:rPr>
              <a:t>レギュラー</a:t>
            </a:r>
          </a:p>
          <a:p>
            <a:pPr>
              <a:spcAft>
                <a:spcPts val="800"/>
              </a:spcAft>
            </a:pPr>
            <a:r>
              <a:rPr lang="ja" sz="1200" dirty="0">
                <a:latin typeface="Century Gothic" panose="020B0502020202020204" pitchFamily="34" charset="0"/>
              </a:rPr>
              <a:t>11ポイント</a:t>
            </a:r>
          </a:p>
          <a:p>
            <a:pPr>
              <a:spcAft>
                <a:spcPts val="800"/>
              </a:spcAft>
            </a:pPr>
            <a:r>
              <a:rPr lang="ja" sz="1200" dirty="0">
                <a:latin typeface="Century Gothic" panose="020B0502020202020204" pitchFamily="34" charset="0"/>
              </a:rPr>
              <a:t>1.5</a:t>
            </a:r>
          </a:p>
          <a:p>
            <a:pPr>
              <a:spcAft>
                <a:spcPts val="800"/>
              </a:spcAft>
            </a:pPr>
            <a:r>
              <a:rPr lang="ja" sz="1200" dirty="0">
                <a:latin typeface="Century Gothic" panose="020B0502020202020204" pitchFamily="34" charset="0"/>
              </a:rPr>
              <a:t>正常</a:t>
            </a:r>
          </a:p>
        </p:txBody>
      </p:sp>
    </p:spTree>
    <p:extLst>
      <p:ext uri="{BB962C8B-B14F-4D97-AF65-F5344CB8AC3E}">
        <p14:creationId xmlns:p14="http://schemas.microsoft.com/office/powerpoint/2010/main" val="1976493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129383" cy="523220"/>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6. </a:t>
            </a:r>
            <a:r>
              <a:rPr lang="ja" sz="2800" dirty="0">
                <a:solidFill>
                  <a:schemeClr val="tx1">
                    <a:lumMod val="65000"/>
                    <a:lumOff val="35000"/>
                  </a:schemeClr>
                </a:solidFill>
                <a:latin typeface="Century Gothic" panose="020B0502020202020204" pitchFamily="34" charset="0"/>
              </a:rPr>
              <a:t>画像 + アイコン</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画像 + アイコン</a:t>
            </a:r>
            <a:endParaRPr lang="en-US" dirty="0">
              <a:solidFill>
                <a:schemeClr val="bg1"/>
              </a:solidFill>
              <a:latin typeface="Century Gothic" panose="020B0502020202020204" pitchFamily="34" charset="0"/>
              <a:ea typeface="Arial" charset="0"/>
              <a:cs typeface="Arial" charset="0"/>
            </a:endParaRPr>
          </a:p>
        </p:txBody>
      </p:sp>
      <p:pic>
        <p:nvPicPr>
          <p:cNvPr id="31" name="Graphic 30" descr="塗りつぶしが実線の丘のシーン">
            <a:extLst>
              <a:ext uri="{FF2B5EF4-FFF2-40B4-BE49-F238E27FC236}">
                <a16:creationId xmlns:a16="http://schemas.microsoft.com/office/drawing/2014/main" id="{7DF95E42-AC95-7A43-8510-83BFFCF0F61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9228" y="979415"/>
            <a:ext cx="822960" cy="822960"/>
          </a:xfrm>
          <a:prstGeom prst="rect">
            <a:avLst/>
          </a:prstGeom>
        </p:spPr>
      </p:pic>
      <p:pic>
        <p:nvPicPr>
          <p:cNvPr id="44" name="Graphic 43" descr="ソリッドフィル付きそろばん">
            <a:extLst>
              <a:ext uri="{FF2B5EF4-FFF2-40B4-BE49-F238E27FC236}">
                <a16:creationId xmlns:a16="http://schemas.microsoft.com/office/drawing/2014/main" id="{F5F61A79-0FD1-BC4F-B546-A32631BA96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62764" y="979415"/>
            <a:ext cx="822960" cy="822960"/>
          </a:xfrm>
          <a:prstGeom prst="rect">
            <a:avLst/>
          </a:prstGeom>
        </p:spPr>
      </p:pic>
      <p:pic>
        <p:nvPicPr>
          <p:cNvPr id="46" name="Graphic 45" descr="ソリッドフィル付きドングリ">
            <a:extLst>
              <a:ext uri="{FF2B5EF4-FFF2-40B4-BE49-F238E27FC236}">
                <a16:creationId xmlns:a16="http://schemas.microsoft.com/office/drawing/2014/main" id="{DB7C3D50-2647-2D4A-ACDC-1D84452694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33627" y="979415"/>
            <a:ext cx="822960" cy="822960"/>
          </a:xfrm>
          <a:prstGeom prst="rect">
            <a:avLst/>
          </a:prstGeom>
        </p:spPr>
      </p:pic>
      <p:pic>
        <p:nvPicPr>
          <p:cNvPr id="48" name="Graphic 47" descr="塗りつぶしが実線のアドレス帳">
            <a:extLst>
              <a:ext uri="{FF2B5EF4-FFF2-40B4-BE49-F238E27FC236}">
                <a16:creationId xmlns:a16="http://schemas.microsoft.com/office/drawing/2014/main" id="{89E18D8B-7759-DD42-B19F-3DD587DEB2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24929" y="979415"/>
            <a:ext cx="822960" cy="822960"/>
          </a:xfrm>
          <a:prstGeom prst="rect">
            <a:avLst/>
          </a:prstGeom>
        </p:spPr>
      </p:pic>
      <p:pic>
        <p:nvPicPr>
          <p:cNvPr id="50" name="Graphic 49" descr="塗りつぶしがまの航空機">
            <a:extLst>
              <a:ext uri="{FF2B5EF4-FFF2-40B4-BE49-F238E27FC236}">
                <a16:creationId xmlns:a16="http://schemas.microsoft.com/office/drawing/2014/main" id="{4EC4287A-777A-234D-91F2-F60ADE825E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9228" y="2079691"/>
            <a:ext cx="822960" cy="822960"/>
          </a:xfrm>
          <a:prstGeom prst="rect">
            <a:avLst/>
          </a:prstGeom>
        </p:spPr>
      </p:pic>
      <p:pic>
        <p:nvPicPr>
          <p:cNvPr id="52" name="Graphic 51" descr="ソリッドフィル付きセルタワー">
            <a:extLst>
              <a:ext uri="{FF2B5EF4-FFF2-40B4-BE49-F238E27FC236}">
                <a16:creationId xmlns:a16="http://schemas.microsoft.com/office/drawing/2014/main" id="{1B35D64A-07C5-3B48-985E-6A216A621D3C}"/>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2062764" y="2079691"/>
            <a:ext cx="822960" cy="822960"/>
          </a:xfrm>
          <a:prstGeom prst="rect">
            <a:avLst/>
          </a:prstGeom>
        </p:spPr>
      </p:pic>
      <p:pic>
        <p:nvPicPr>
          <p:cNvPr id="54" name="Graphic 53" descr="アラームの呼び出し音(塗りつぶしあり)">
            <a:extLst>
              <a:ext uri="{FF2B5EF4-FFF2-40B4-BE49-F238E27FC236}">
                <a16:creationId xmlns:a16="http://schemas.microsoft.com/office/drawing/2014/main" id="{CF9D39F6-132D-464E-B8A1-98F4E0248A0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233627" y="2079691"/>
            <a:ext cx="822960" cy="822960"/>
          </a:xfrm>
          <a:prstGeom prst="rect">
            <a:avLst/>
          </a:prstGeom>
        </p:spPr>
      </p:pic>
      <p:pic>
        <p:nvPicPr>
          <p:cNvPr id="56" name="Graphic 55" descr="ソリッドフィル付き絞り">
            <a:extLst>
              <a:ext uri="{FF2B5EF4-FFF2-40B4-BE49-F238E27FC236}">
                <a16:creationId xmlns:a16="http://schemas.microsoft.com/office/drawing/2014/main" id="{10C48DAC-5E90-6740-A4BB-382DBCEB6AA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524929" y="2079691"/>
            <a:ext cx="822960" cy="822960"/>
          </a:xfrm>
          <a:prstGeom prst="rect">
            <a:avLst/>
          </a:prstGeom>
        </p:spPr>
      </p:pic>
      <p:pic>
        <p:nvPicPr>
          <p:cNvPr id="58" name="Graphic 57" descr="ソリッドフィル付きバックパック">
            <a:extLst>
              <a:ext uri="{FF2B5EF4-FFF2-40B4-BE49-F238E27FC236}">
                <a16:creationId xmlns:a16="http://schemas.microsoft.com/office/drawing/2014/main" id="{00771C86-5BEF-2D40-B22A-3D4499679E8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79228" y="3179967"/>
            <a:ext cx="822960" cy="822960"/>
          </a:xfrm>
          <a:prstGeom prst="rect">
            <a:avLst/>
          </a:prstGeom>
        </p:spPr>
      </p:pic>
      <p:pic>
        <p:nvPicPr>
          <p:cNvPr id="60" name="Graphic 59" descr="塗りつぶしのバッジティック">
            <a:extLst>
              <a:ext uri="{FF2B5EF4-FFF2-40B4-BE49-F238E27FC236}">
                <a16:creationId xmlns:a16="http://schemas.microsoft.com/office/drawing/2014/main" id="{1E30F2DD-5E16-154D-BB4E-C29541C60EC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062764" y="3179967"/>
            <a:ext cx="822960" cy="822960"/>
          </a:xfrm>
          <a:prstGeom prst="rect">
            <a:avLst/>
          </a:prstGeom>
        </p:spPr>
      </p:pic>
      <p:pic>
        <p:nvPicPr>
          <p:cNvPr id="62" name="Graphic 61" descr="ソリッドフィル付きバンジョー">
            <a:extLst>
              <a:ext uri="{FF2B5EF4-FFF2-40B4-BE49-F238E27FC236}">
                <a16:creationId xmlns:a16="http://schemas.microsoft.com/office/drawing/2014/main" id="{3BD730E1-49C8-8D43-8C14-D5D392679D8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233627" y="3179967"/>
            <a:ext cx="822960" cy="822960"/>
          </a:xfrm>
          <a:prstGeom prst="rect">
            <a:avLst/>
          </a:prstGeom>
        </p:spPr>
      </p:pic>
      <p:pic>
        <p:nvPicPr>
          <p:cNvPr id="64" name="Graphic 63" descr="実線塗りつぶしの棒グラフ">
            <a:extLst>
              <a:ext uri="{FF2B5EF4-FFF2-40B4-BE49-F238E27FC236}">
                <a16:creationId xmlns:a16="http://schemas.microsoft.com/office/drawing/2014/main" id="{1048AA1B-D508-4946-B810-6AC1266B7C6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524929" y="3179967"/>
            <a:ext cx="822960" cy="822960"/>
          </a:xfrm>
          <a:prstGeom prst="rect">
            <a:avLst/>
          </a:prstGeom>
        </p:spPr>
      </p:pic>
      <p:pic>
        <p:nvPicPr>
          <p:cNvPr id="66" name="Graphic 65" descr="固体充填付きバッテリー">
            <a:extLst>
              <a:ext uri="{FF2B5EF4-FFF2-40B4-BE49-F238E27FC236}">
                <a16:creationId xmlns:a16="http://schemas.microsoft.com/office/drawing/2014/main" id="{F88088FD-EA8E-AD48-AFF9-A49DF4C393F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779228" y="4280243"/>
            <a:ext cx="822960" cy="822960"/>
          </a:xfrm>
          <a:prstGeom prst="rect">
            <a:avLst/>
          </a:prstGeom>
        </p:spPr>
      </p:pic>
      <p:pic>
        <p:nvPicPr>
          <p:cNvPr id="68" name="Graphic 67" descr="ソリッドフィル付きミツバチ">
            <a:extLst>
              <a:ext uri="{FF2B5EF4-FFF2-40B4-BE49-F238E27FC236}">
                <a16:creationId xmlns:a16="http://schemas.microsoft.com/office/drawing/2014/main" id="{2B1D0CDD-2E97-F14B-B986-0C6C05849EA3}"/>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062764" y="4280243"/>
            <a:ext cx="822960" cy="822960"/>
          </a:xfrm>
          <a:prstGeom prst="rect">
            <a:avLst/>
          </a:prstGeom>
        </p:spPr>
      </p:pic>
      <p:pic>
        <p:nvPicPr>
          <p:cNvPr id="70" name="Graphic 69" descr="固体充填のブロントサウルス">
            <a:extLst>
              <a:ext uri="{FF2B5EF4-FFF2-40B4-BE49-F238E27FC236}">
                <a16:creationId xmlns:a16="http://schemas.microsoft.com/office/drawing/2014/main" id="{8F5EEF01-77D4-2248-B105-F280883745E6}"/>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3233627" y="4280243"/>
            <a:ext cx="822960" cy="822960"/>
          </a:xfrm>
          <a:prstGeom prst="rect">
            <a:avLst/>
          </a:prstGeom>
        </p:spPr>
      </p:pic>
      <p:pic>
        <p:nvPicPr>
          <p:cNvPr id="72" name="Graphic 71" descr="固体充填で洗車">
            <a:extLst>
              <a:ext uri="{FF2B5EF4-FFF2-40B4-BE49-F238E27FC236}">
                <a16:creationId xmlns:a16="http://schemas.microsoft.com/office/drawing/2014/main" id="{3DFFEA5B-1F21-EF40-A794-22C7B2B71F5E}"/>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4524929" y="4280243"/>
            <a:ext cx="822960" cy="822960"/>
          </a:xfrm>
          <a:prstGeom prst="rect">
            <a:avLst/>
          </a:prstGeom>
        </p:spPr>
      </p:pic>
      <p:pic>
        <p:nvPicPr>
          <p:cNvPr id="74" name="Graphic 73" descr="固体充填の大聖堂">
            <a:extLst>
              <a:ext uri="{FF2B5EF4-FFF2-40B4-BE49-F238E27FC236}">
                <a16:creationId xmlns:a16="http://schemas.microsoft.com/office/drawing/2014/main" id="{6BCAFEB0-8313-1C42-AF72-2A07589235D6}"/>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79228" y="5380518"/>
            <a:ext cx="822960" cy="822960"/>
          </a:xfrm>
          <a:prstGeom prst="rect">
            <a:avLst/>
          </a:prstGeom>
        </p:spPr>
      </p:pic>
      <p:pic>
        <p:nvPicPr>
          <p:cNvPr id="76" name="Graphic 75" descr="塗りつぶしでチェックイン">
            <a:extLst>
              <a:ext uri="{FF2B5EF4-FFF2-40B4-BE49-F238E27FC236}">
                <a16:creationId xmlns:a16="http://schemas.microsoft.com/office/drawing/2014/main" id="{D712DF16-CD2C-C541-B001-BE4960184779}"/>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062764" y="5380518"/>
            <a:ext cx="822960" cy="822960"/>
          </a:xfrm>
          <a:prstGeom prst="rect">
            <a:avLst/>
          </a:prstGeom>
        </p:spPr>
      </p:pic>
      <p:pic>
        <p:nvPicPr>
          <p:cNvPr id="78" name="Graphic 77" descr="塗りつぶしのよい作物">
            <a:extLst>
              <a:ext uri="{FF2B5EF4-FFF2-40B4-BE49-F238E27FC236}">
                <a16:creationId xmlns:a16="http://schemas.microsoft.com/office/drawing/2014/main" id="{A64CB581-D71F-5B43-8295-A56F45C14E95}"/>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3233627" y="5380518"/>
            <a:ext cx="822960" cy="822960"/>
          </a:xfrm>
          <a:prstGeom prst="rect">
            <a:avLst/>
          </a:prstGeom>
        </p:spPr>
      </p:pic>
      <p:pic>
        <p:nvPicPr>
          <p:cNvPr id="80" name="Graphic 79" descr="実塗りの顧客レビュー">
            <a:extLst>
              <a:ext uri="{FF2B5EF4-FFF2-40B4-BE49-F238E27FC236}">
                <a16:creationId xmlns:a16="http://schemas.microsoft.com/office/drawing/2014/main" id="{383402BE-D8C3-1D4E-B277-84E3BB3C1055}"/>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4524929" y="5380518"/>
            <a:ext cx="822960" cy="822960"/>
          </a:xfrm>
          <a:prstGeom prst="rect">
            <a:avLst/>
          </a:prstGeom>
        </p:spPr>
      </p:pic>
      <p:pic>
        <p:nvPicPr>
          <p:cNvPr id="81" name="Picture 80">
            <a:extLst>
              <a:ext uri="{FF2B5EF4-FFF2-40B4-BE49-F238E27FC236}">
                <a16:creationId xmlns:a16="http://schemas.microsoft.com/office/drawing/2014/main" id="{A6F4501E-B5E2-B04C-948C-BAEC1FCFB2EF}"/>
              </a:ext>
            </a:extLst>
          </p:cNvPr>
          <p:cNvPicPr>
            <a:picLocks noChangeAspect="1"/>
          </p:cNvPicPr>
          <p:nvPr/>
        </p:nvPicPr>
        <p:blipFill>
          <a:blip r:embed="rId43"/>
          <a:stretch>
            <a:fillRect/>
          </a:stretch>
        </p:blipFill>
        <p:spPr>
          <a:xfrm>
            <a:off x="6240780" y="354174"/>
            <a:ext cx="5671792" cy="5720165"/>
          </a:xfrm>
          <a:prstGeom prst="rect">
            <a:avLst/>
          </a:prstGeom>
        </p:spPr>
      </p:pic>
    </p:spTree>
    <p:extLst>
      <p:ext uri="{BB962C8B-B14F-4D97-AF65-F5344CB8AC3E}">
        <p14:creationId xmlns:p14="http://schemas.microsoft.com/office/powerpoint/2010/main" val="1044005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ソーシャルメディアの利用</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374526"/>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細部</a:t>
            </a:r>
          </a:p>
        </p:txBody>
      </p:sp>
      <p:sp>
        <p:nvSpPr>
          <p:cNvPr id="11" name="TextBox 10">
            <a:extLst>
              <a:ext uri="{FF2B5EF4-FFF2-40B4-BE49-F238E27FC236}">
                <a16:creationId xmlns:a16="http://schemas.microsoft.com/office/drawing/2014/main" id="{5CCDABD5-A721-4845-AC8E-D490E6FDAD33}"/>
              </a:ext>
            </a:extLst>
          </p:cNvPr>
          <p:cNvSpPr txBox="1"/>
          <p:nvPr/>
        </p:nvSpPr>
        <p:spPr>
          <a:xfrm>
            <a:off x="367748" y="248400"/>
            <a:ext cx="3983783" cy="523220"/>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7. </a:t>
            </a:r>
            <a:r>
              <a:rPr lang="ja" sz="2800" dirty="0">
                <a:solidFill>
                  <a:schemeClr val="tx1">
                    <a:lumMod val="65000"/>
                    <a:lumOff val="35000"/>
                  </a:schemeClr>
                </a:solidFill>
                <a:latin typeface="Century Gothic" panose="020B0502020202020204" pitchFamily="34" charset="0"/>
              </a:rPr>
              <a:t>ソーシャルメディアの利用</a:t>
            </a:r>
            <a:endParaRPr lang="en-US" sz="2400" dirty="0">
              <a:solidFill>
                <a:schemeClr val="tx1">
                  <a:lumMod val="65000"/>
                  <a:lumOff val="35000"/>
                </a:schemeClr>
              </a:solidFill>
              <a:latin typeface="Century Gothic" panose="020B0502020202020204" pitchFamily="34" charset="0"/>
            </a:endParaRPr>
          </a:p>
        </p:txBody>
      </p:sp>
      <p:pic>
        <p:nvPicPr>
          <p:cNvPr id="4" name="Picture 3" descr="夜の街路でスマホを使う青年">
            <a:extLst>
              <a:ext uri="{FF2B5EF4-FFF2-40B4-BE49-F238E27FC236}">
                <a16:creationId xmlns:a16="http://schemas.microsoft.com/office/drawing/2014/main" id="{7FF79A63-91D4-7746-8440-68093C78BE8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8692"/>
                    </a14:imgEffect>
                    <a14:imgEffect>
                      <a14:saturation sat="0"/>
                    </a14:imgEffect>
                  </a14:imgLayer>
                </a14:imgProps>
              </a:ext>
              <a:ext uri="{28A0092B-C50C-407E-A947-70E740481C1C}">
                <a14:useLocalDpi xmlns:a14="http://schemas.microsoft.com/office/drawing/2010/main"/>
              </a:ext>
            </a:extLst>
          </a:blip>
          <a:srcRect/>
          <a:stretch/>
        </p:blipFill>
        <p:spPr>
          <a:xfrm>
            <a:off x="5955029" y="11668"/>
            <a:ext cx="6260339" cy="6465332"/>
          </a:xfrm>
          <a:prstGeom prst="rect">
            <a:avLst/>
          </a:prstGeom>
        </p:spPr>
      </p:pic>
      <p:pic>
        <p:nvPicPr>
          <p:cNvPr id="10" name="Picture 9" descr="形&#10;&#10;自動的に生成された説明">
            <a:extLst>
              <a:ext uri="{FF2B5EF4-FFF2-40B4-BE49-F238E27FC236}">
                <a16:creationId xmlns:a16="http://schemas.microsoft.com/office/drawing/2014/main" id="{ABDBCBF5-F2FC-CD43-8D7A-AB0B853B2BFC}"/>
              </a:ext>
            </a:extLst>
          </p:cNvPr>
          <p:cNvPicPr>
            <a:picLocks noChangeAspect="1"/>
          </p:cNvPicPr>
          <p:nvPr/>
        </p:nvPicPr>
        <p:blipFill>
          <a:blip r:embed="rId5"/>
          <a:stretch>
            <a:fillRect/>
          </a:stretch>
        </p:blipFill>
        <p:spPr>
          <a:xfrm>
            <a:off x="4162622" y="84161"/>
            <a:ext cx="4997547" cy="6042008"/>
          </a:xfrm>
          <a:prstGeom prst="rect">
            <a:avLst/>
          </a:prstGeom>
        </p:spPr>
      </p:pic>
    </p:spTree>
    <p:extLst>
      <p:ext uri="{BB962C8B-B14F-4D97-AF65-F5344CB8AC3E}">
        <p14:creationId xmlns:p14="http://schemas.microsoft.com/office/powerpoint/2010/main" val="2934547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C194396-F9AB-4546-A013-D6956A674A0D}"/>
              </a:ext>
            </a:extLst>
          </p:cNvPr>
          <p:cNvPicPr>
            <a:picLocks noChangeAspect="1"/>
          </p:cNvPicPr>
          <p:nvPr/>
        </p:nvPicPr>
        <p:blipFill>
          <a:blip r:embed="rId3"/>
          <a:stretch>
            <a:fillRect/>
          </a:stretch>
        </p:blipFill>
        <p:spPr>
          <a:xfrm>
            <a:off x="5932171" y="0"/>
            <a:ext cx="6259830" cy="6477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ミッションステートメント</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374526"/>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細部</a:t>
            </a:r>
          </a:p>
        </p:txBody>
      </p:sp>
      <p:sp>
        <p:nvSpPr>
          <p:cNvPr id="11" name="TextBox 10">
            <a:extLst>
              <a:ext uri="{FF2B5EF4-FFF2-40B4-BE49-F238E27FC236}">
                <a16:creationId xmlns:a16="http://schemas.microsoft.com/office/drawing/2014/main" id="{5CCDABD5-A721-4845-AC8E-D490E6FDAD33}"/>
              </a:ext>
            </a:extLst>
          </p:cNvPr>
          <p:cNvSpPr txBox="1"/>
          <p:nvPr/>
        </p:nvSpPr>
        <p:spPr>
          <a:xfrm>
            <a:off x="367748" y="248400"/>
            <a:ext cx="3647152" cy="523220"/>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8. </a:t>
            </a:r>
            <a:r>
              <a:rPr lang="ja" sz="2800" dirty="0">
                <a:solidFill>
                  <a:schemeClr val="tx1">
                    <a:lumMod val="65000"/>
                    <a:lumOff val="35000"/>
                  </a:schemeClr>
                </a:solidFill>
                <a:latin typeface="Century Gothic" panose="020B0502020202020204" pitchFamily="34" charset="0"/>
              </a:rPr>
              <a:t>ミッションステートメント</a:t>
            </a:r>
            <a:endParaRPr lang="en-US" sz="24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669639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24987CF-4497-3745-B404-F0669A88FEC6}"/>
              </a:ext>
            </a:extLst>
          </p:cNvPr>
          <p:cNvSpPr/>
          <p:nvPr/>
        </p:nvSpPr>
        <p:spPr>
          <a:xfrm>
            <a:off x="8408505" y="0"/>
            <a:ext cx="3782683" cy="64899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バイヤーペルソナ</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1458577"/>
            <a:ext cx="7772484" cy="374526"/>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細部</a:t>
            </a:r>
          </a:p>
        </p:txBody>
      </p:sp>
      <p:sp>
        <p:nvSpPr>
          <p:cNvPr id="11" name="TextBox 10">
            <a:extLst>
              <a:ext uri="{FF2B5EF4-FFF2-40B4-BE49-F238E27FC236}">
                <a16:creationId xmlns:a16="http://schemas.microsoft.com/office/drawing/2014/main" id="{5CCDABD5-A721-4845-AC8E-D490E6FDAD33}"/>
              </a:ext>
            </a:extLst>
          </p:cNvPr>
          <p:cNvSpPr txBox="1"/>
          <p:nvPr/>
        </p:nvSpPr>
        <p:spPr>
          <a:xfrm>
            <a:off x="367748" y="248400"/>
            <a:ext cx="2977097" cy="523220"/>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9. </a:t>
            </a:r>
            <a:r>
              <a:rPr lang="ja" sz="2800" dirty="0">
                <a:solidFill>
                  <a:schemeClr val="tx1">
                    <a:lumMod val="65000"/>
                    <a:lumOff val="35000"/>
                  </a:schemeClr>
                </a:solidFill>
                <a:latin typeface="Century Gothic" panose="020B0502020202020204" pitchFamily="34" charset="0"/>
              </a:rPr>
              <a:t>バイヤーペルソナ</a:t>
            </a:r>
            <a:endParaRPr lang="en-US" sz="2400" dirty="0">
              <a:solidFill>
                <a:schemeClr val="tx1">
                  <a:lumMod val="65000"/>
                  <a:lumOff val="35000"/>
                </a:schemeClr>
              </a:solidFill>
              <a:latin typeface="Century Gothic" panose="020B0502020202020204" pitchFamily="34" charset="0"/>
            </a:endParaRPr>
          </a:p>
        </p:txBody>
      </p:sp>
      <p:pic>
        <p:nvPicPr>
          <p:cNvPr id="15" name="Picture 14">
            <a:extLst>
              <a:ext uri="{FF2B5EF4-FFF2-40B4-BE49-F238E27FC236}">
                <a16:creationId xmlns:a16="http://schemas.microsoft.com/office/drawing/2014/main" id="{4D861346-FF17-5244-B3CB-BF3D9C6D6F74}"/>
              </a:ext>
            </a:extLst>
          </p:cNvPr>
          <p:cNvPicPr>
            <a:picLocks noChangeAspect="1"/>
          </p:cNvPicPr>
          <p:nvPr/>
        </p:nvPicPr>
        <p:blipFill>
          <a:blip r:embed="rId3"/>
          <a:stretch>
            <a:fillRect/>
          </a:stretch>
        </p:blipFill>
        <p:spPr>
          <a:xfrm>
            <a:off x="8751684" y="357729"/>
            <a:ext cx="3090408" cy="3081528"/>
          </a:xfrm>
          <a:prstGeom prst="rect">
            <a:avLst/>
          </a:prstGeom>
        </p:spPr>
      </p:pic>
      <p:pic>
        <p:nvPicPr>
          <p:cNvPr id="17" name="Graphic 16" descr="塗りつぶしの月間カレンダー">
            <a:extLst>
              <a:ext uri="{FF2B5EF4-FFF2-40B4-BE49-F238E27FC236}">
                <a16:creationId xmlns:a16="http://schemas.microsoft.com/office/drawing/2014/main" id="{F53AA1FA-0FE6-514B-AE2E-A12D1705790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704227" y="4152887"/>
            <a:ext cx="369332" cy="369332"/>
          </a:xfrm>
          <a:prstGeom prst="rect">
            <a:avLst/>
          </a:prstGeom>
        </p:spPr>
      </p:pic>
      <p:sp>
        <p:nvSpPr>
          <p:cNvPr id="18" name="Rectangle 17">
            <a:extLst>
              <a:ext uri="{FF2B5EF4-FFF2-40B4-BE49-F238E27FC236}">
                <a16:creationId xmlns:a16="http://schemas.microsoft.com/office/drawing/2014/main" id="{42AFBC1D-564D-C948-8DA9-2FB16930CDC2}"/>
              </a:ext>
            </a:extLst>
          </p:cNvPr>
          <p:cNvSpPr/>
          <p:nvPr/>
        </p:nvSpPr>
        <p:spPr>
          <a:xfrm>
            <a:off x="9119279" y="4126399"/>
            <a:ext cx="2743200" cy="374526"/>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35</a:t>
            </a:r>
          </a:p>
        </p:txBody>
      </p:sp>
      <p:pic>
        <p:nvPicPr>
          <p:cNvPr id="19" name="Graphic 18" descr="塗りつぶしが実線のマーカー">
            <a:extLst>
              <a:ext uri="{FF2B5EF4-FFF2-40B4-BE49-F238E27FC236}">
                <a16:creationId xmlns:a16="http://schemas.microsoft.com/office/drawing/2014/main" id="{4B29ADF1-EA79-694D-A9B2-435C88D9175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8704227" y="4600118"/>
            <a:ext cx="369332" cy="369332"/>
          </a:xfrm>
          <a:prstGeom prst="rect">
            <a:avLst/>
          </a:prstGeom>
        </p:spPr>
      </p:pic>
      <p:sp>
        <p:nvSpPr>
          <p:cNvPr id="20" name="Rectangle 19">
            <a:extLst>
              <a:ext uri="{FF2B5EF4-FFF2-40B4-BE49-F238E27FC236}">
                <a16:creationId xmlns:a16="http://schemas.microsoft.com/office/drawing/2014/main" id="{40566669-B9AD-C24D-8A5C-CF6EE63B87A5}"/>
              </a:ext>
            </a:extLst>
          </p:cNvPr>
          <p:cNvSpPr/>
          <p:nvPr/>
        </p:nvSpPr>
        <p:spPr>
          <a:xfrm>
            <a:off x="9119279" y="4573630"/>
            <a:ext cx="2743200" cy="374526"/>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シアトル</a:t>
            </a:r>
          </a:p>
        </p:txBody>
      </p:sp>
      <p:pic>
        <p:nvPicPr>
          <p:cNvPr id="21" name="Graphic 20" descr="ソリッドフィル付きブリーフケース">
            <a:extLst>
              <a:ext uri="{FF2B5EF4-FFF2-40B4-BE49-F238E27FC236}">
                <a16:creationId xmlns:a16="http://schemas.microsoft.com/office/drawing/2014/main" id="{AF0E81EA-F95D-6A4D-A9A4-A10231345D9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8704227" y="5073837"/>
            <a:ext cx="369332" cy="369332"/>
          </a:xfrm>
          <a:prstGeom prst="rect">
            <a:avLst/>
          </a:prstGeom>
        </p:spPr>
      </p:pic>
      <p:sp>
        <p:nvSpPr>
          <p:cNvPr id="22" name="Rectangle 21">
            <a:extLst>
              <a:ext uri="{FF2B5EF4-FFF2-40B4-BE49-F238E27FC236}">
                <a16:creationId xmlns:a16="http://schemas.microsoft.com/office/drawing/2014/main" id="{34975AC6-721A-CA44-A7AE-389A4FC02ABA}"/>
              </a:ext>
            </a:extLst>
          </p:cNvPr>
          <p:cNvSpPr/>
          <p:nvPr/>
        </p:nvSpPr>
        <p:spPr>
          <a:xfrm>
            <a:off x="9119279" y="5047349"/>
            <a:ext cx="2743200" cy="374526"/>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メディアマネージャ</a:t>
            </a:r>
          </a:p>
        </p:txBody>
      </p:sp>
      <p:pic>
        <p:nvPicPr>
          <p:cNvPr id="23" name="Graphic 22" descr="堅実な充填物を持つお金">
            <a:extLst>
              <a:ext uri="{FF2B5EF4-FFF2-40B4-BE49-F238E27FC236}">
                <a16:creationId xmlns:a16="http://schemas.microsoft.com/office/drawing/2014/main" id="{6789FC6A-2B78-8E47-A3A0-D7A25DBB868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8704227" y="5521068"/>
            <a:ext cx="369332" cy="369332"/>
          </a:xfrm>
          <a:prstGeom prst="rect">
            <a:avLst/>
          </a:prstGeom>
        </p:spPr>
      </p:pic>
      <p:sp>
        <p:nvSpPr>
          <p:cNvPr id="24" name="Rectangle 23">
            <a:extLst>
              <a:ext uri="{FF2B5EF4-FFF2-40B4-BE49-F238E27FC236}">
                <a16:creationId xmlns:a16="http://schemas.microsoft.com/office/drawing/2014/main" id="{C39A888F-FD19-514E-8418-06C7EA9D112F}"/>
              </a:ext>
            </a:extLst>
          </p:cNvPr>
          <p:cNvSpPr/>
          <p:nvPr/>
        </p:nvSpPr>
        <p:spPr>
          <a:xfrm>
            <a:off x="9119279" y="5528870"/>
            <a:ext cx="2743200" cy="374526"/>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85,000ドル</a:t>
            </a:r>
          </a:p>
        </p:txBody>
      </p:sp>
      <p:sp>
        <p:nvSpPr>
          <p:cNvPr id="25" name="Rectangle 24">
            <a:extLst>
              <a:ext uri="{FF2B5EF4-FFF2-40B4-BE49-F238E27FC236}">
                <a16:creationId xmlns:a16="http://schemas.microsoft.com/office/drawing/2014/main" id="{6E0886E9-443B-8B48-A758-9E309F53C634}"/>
              </a:ext>
            </a:extLst>
          </p:cNvPr>
          <p:cNvSpPr/>
          <p:nvPr/>
        </p:nvSpPr>
        <p:spPr>
          <a:xfrm>
            <a:off x="8704227" y="3445170"/>
            <a:ext cx="3158252" cy="576120"/>
          </a:xfrm>
          <a:prstGeom prst="rect">
            <a:avLst/>
          </a:prstGeom>
        </p:spPr>
        <p:txBody>
          <a:bodyPr wrap="square">
            <a:spAutoFit/>
          </a:bodyPr>
          <a:lstStyle/>
          <a:p>
            <a:pPr>
              <a:lnSpc>
                <a:spcPct val="150000"/>
              </a:lnSpc>
              <a:spcAft>
                <a:spcPts val="1600"/>
              </a:spcAft>
            </a:pPr>
            <a:r>
              <a:rPr lang="ja" sz="2400" dirty="0">
                <a:latin typeface="Century Gothic" panose="020B0502020202020204" pitchFamily="34" charset="0"/>
              </a:rPr>
              <a:t>グロリア・マイナー</a:t>
            </a:r>
          </a:p>
        </p:txBody>
      </p:sp>
      <p:sp>
        <p:nvSpPr>
          <p:cNvPr id="26" name="Rectangle 25">
            <a:extLst>
              <a:ext uri="{FF2B5EF4-FFF2-40B4-BE49-F238E27FC236}">
                <a16:creationId xmlns:a16="http://schemas.microsoft.com/office/drawing/2014/main" id="{745ABBFD-D1A3-D248-93A6-85815BD051EC}"/>
              </a:ext>
            </a:extLst>
          </p:cNvPr>
          <p:cNvSpPr/>
          <p:nvPr/>
        </p:nvSpPr>
        <p:spPr>
          <a:xfrm>
            <a:off x="444759" y="977464"/>
            <a:ext cx="7772484" cy="576120"/>
          </a:xfrm>
          <a:prstGeom prst="rect">
            <a:avLst/>
          </a:prstGeom>
        </p:spPr>
        <p:txBody>
          <a:bodyPr wrap="square">
            <a:spAutoFit/>
          </a:bodyPr>
          <a:lstStyle/>
          <a:p>
            <a:pPr>
              <a:lnSpc>
                <a:spcPct val="150000"/>
              </a:lnSpc>
              <a:spcAft>
                <a:spcPts val="1600"/>
              </a:spcAft>
            </a:pPr>
            <a:r>
              <a:rPr lang="ja" sz="2400" dirty="0">
                <a:solidFill>
                  <a:schemeClr val="tx1">
                    <a:lumMod val="65000"/>
                    <a:lumOff val="35000"/>
                  </a:schemeClr>
                </a:solidFill>
                <a:latin typeface="Century Gothic" panose="020B0502020202020204" pitchFamily="34" charset="0"/>
              </a:rPr>
              <a:t>バイオ</a:t>
            </a:r>
          </a:p>
        </p:txBody>
      </p:sp>
      <p:sp>
        <p:nvSpPr>
          <p:cNvPr id="27" name="Rectangle 26">
            <a:extLst>
              <a:ext uri="{FF2B5EF4-FFF2-40B4-BE49-F238E27FC236}">
                <a16:creationId xmlns:a16="http://schemas.microsoft.com/office/drawing/2014/main" id="{52602C0B-A811-1046-86C1-757526954CB6}"/>
              </a:ext>
            </a:extLst>
          </p:cNvPr>
          <p:cNvSpPr/>
          <p:nvPr/>
        </p:nvSpPr>
        <p:spPr>
          <a:xfrm>
            <a:off x="444759" y="3241737"/>
            <a:ext cx="7772484" cy="374526"/>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細部</a:t>
            </a:r>
          </a:p>
        </p:txBody>
      </p:sp>
      <p:sp>
        <p:nvSpPr>
          <p:cNvPr id="28" name="Rectangle 27">
            <a:extLst>
              <a:ext uri="{FF2B5EF4-FFF2-40B4-BE49-F238E27FC236}">
                <a16:creationId xmlns:a16="http://schemas.microsoft.com/office/drawing/2014/main" id="{AA504721-7A53-C74C-A425-27A1E3DC86ED}"/>
              </a:ext>
            </a:extLst>
          </p:cNvPr>
          <p:cNvSpPr/>
          <p:nvPr/>
        </p:nvSpPr>
        <p:spPr>
          <a:xfrm>
            <a:off x="444759" y="2760624"/>
            <a:ext cx="7772484" cy="576120"/>
          </a:xfrm>
          <a:prstGeom prst="rect">
            <a:avLst/>
          </a:prstGeom>
        </p:spPr>
        <p:txBody>
          <a:bodyPr wrap="square">
            <a:spAutoFit/>
          </a:bodyPr>
          <a:lstStyle/>
          <a:p>
            <a:pPr>
              <a:lnSpc>
                <a:spcPct val="150000"/>
              </a:lnSpc>
              <a:spcAft>
                <a:spcPts val="1600"/>
              </a:spcAft>
            </a:pPr>
            <a:r>
              <a:rPr lang="ja" sz="2400" dirty="0">
                <a:solidFill>
                  <a:schemeClr val="tx1">
                    <a:lumMod val="65000"/>
                    <a:lumOff val="35000"/>
                  </a:schemeClr>
                </a:solidFill>
                <a:latin typeface="Century Gothic" panose="020B0502020202020204" pitchFamily="34" charset="0"/>
              </a:rPr>
              <a:t>欲しい+ニーズ</a:t>
            </a:r>
          </a:p>
        </p:txBody>
      </p:sp>
      <p:sp>
        <p:nvSpPr>
          <p:cNvPr id="29" name="Rectangle 28">
            <a:extLst>
              <a:ext uri="{FF2B5EF4-FFF2-40B4-BE49-F238E27FC236}">
                <a16:creationId xmlns:a16="http://schemas.microsoft.com/office/drawing/2014/main" id="{7D439D9E-5B80-5048-8EF3-B764FA538EC3}"/>
              </a:ext>
            </a:extLst>
          </p:cNvPr>
          <p:cNvSpPr/>
          <p:nvPr/>
        </p:nvSpPr>
        <p:spPr>
          <a:xfrm>
            <a:off x="367748" y="5018000"/>
            <a:ext cx="7772484" cy="374526"/>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細部</a:t>
            </a:r>
          </a:p>
        </p:txBody>
      </p:sp>
      <p:sp>
        <p:nvSpPr>
          <p:cNvPr id="30" name="Rectangle 29">
            <a:extLst>
              <a:ext uri="{FF2B5EF4-FFF2-40B4-BE49-F238E27FC236}">
                <a16:creationId xmlns:a16="http://schemas.microsoft.com/office/drawing/2014/main" id="{C3C4D152-E106-374F-B3D6-3793FA34205F}"/>
              </a:ext>
            </a:extLst>
          </p:cNvPr>
          <p:cNvSpPr/>
          <p:nvPr/>
        </p:nvSpPr>
        <p:spPr>
          <a:xfrm>
            <a:off x="367748" y="4536887"/>
            <a:ext cx="7772484" cy="576120"/>
          </a:xfrm>
          <a:prstGeom prst="rect">
            <a:avLst/>
          </a:prstGeom>
        </p:spPr>
        <p:txBody>
          <a:bodyPr wrap="square">
            <a:spAutoFit/>
          </a:bodyPr>
          <a:lstStyle/>
          <a:p>
            <a:pPr>
              <a:lnSpc>
                <a:spcPct val="150000"/>
              </a:lnSpc>
              <a:spcAft>
                <a:spcPts val="1600"/>
              </a:spcAft>
            </a:pPr>
            <a:r>
              <a:rPr lang="ja" sz="2400" dirty="0">
                <a:solidFill>
                  <a:schemeClr val="tx1">
                    <a:lumMod val="65000"/>
                    <a:lumOff val="35000"/>
                  </a:schemeClr>
                </a:solidFill>
                <a:latin typeface="Century Gothic" panose="020B0502020202020204" pitchFamily="34" charset="0"/>
              </a:rPr>
              <a:t>不満</a:t>
            </a:r>
          </a:p>
        </p:txBody>
      </p:sp>
      <p:cxnSp>
        <p:nvCxnSpPr>
          <p:cNvPr id="32" name="Straight Connector 31">
            <a:extLst>
              <a:ext uri="{FF2B5EF4-FFF2-40B4-BE49-F238E27FC236}">
                <a16:creationId xmlns:a16="http://schemas.microsoft.com/office/drawing/2014/main" id="{72DFD4FC-C760-DF4F-A54C-EA402C729699}"/>
              </a:ext>
            </a:extLst>
          </p:cNvPr>
          <p:cNvCxnSpPr>
            <a:cxnSpLocks/>
          </p:cNvCxnSpPr>
          <p:nvPr/>
        </p:nvCxnSpPr>
        <p:spPr>
          <a:xfrm>
            <a:off x="339422" y="1074420"/>
            <a:ext cx="0" cy="1554480"/>
          </a:xfrm>
          <a:prstGeom prst="line">
            <a:avLst/>
          </a:prstGeom>
          <a:ln w="349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FE561CD-B679-6049-817E-F7CCA64A0A4C}"/>
              </a:ext>
            </a:extLst>
          </p:cNvPr>
          <p:cNvCxnSpPr>
            <a:cxnSpLocks/>
          </p:cNvCxnSpPr>
          <p:nvPr/>
        </p:nvCxnSpPr>
        <p:spPr>
          <a:xfrm>
            <a:off x="339422" y="2824025"/>
            <a:ext cx="0" cy="155448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3CB19C-F615-4140-A9F2-8F76B9C3ADAC}"/>
              </a:ext>
            </a:extLst>
          </p:cNvPr>
          <p:cNvCxnSpPr>
            <a:cxnSpLocks/>
          </p:cNvCxnSpPr>
          <p:nvPr/>
        </p:nvCxnSpPr>
        <p:spPr>
          <a:xfrm>
            <a:off x="339422" y="4573630"/>
            <a:ext cx="0" cy="1554480"/>
          </a:xfrm>
          <a:prstGeom prst="line">
            <a:avLst/>
          </a:prstGeom>
          <a:ln w="34925">
            <a:solidFill>
              <a:srgbClr val="DD9800"/>
            </a:solidFill>
          </a:ln>
        </p:spPr>
        <p:style>
          <a:lnRef idx="1">
            <a:schemeClr val="accent1"/>
          </a:lnRef>
          <a:fillRef idx="0">
            <a:schemeClr val="accent1"/>
          </a:fillRef>
          <a:effectRef idx="0">
            <a:schemeClr val="accent1"/>
          </a:effectRef>
          <a:fontRef idx="minor">
            <a:schemeClr val="tx1"/>
          </a:fontRef>
        </p:style>
      </p:cxnSp>
      <p:pic>
        <p:nvPicPr>
          <p:cNvPr id="36" name="Graphic 35" descr="固体充填の家">
            <a:extLst>
              <a:ext uri="{FF2B5EF4-FFF2-40B4-BE49-F238E27FC236}">
                <a16:creationId xmlns:a16="http://schemas.microsoft.com/office/drawing/2014/main" id="{D6F8D48F-43F0-E54B-B3F5-FE6CC996106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8704227" y="5991232"/>
            <a:ext cx="369332" cy="369332"/>
          </a:xfrm>
          <a:prstGeom prst="rect">
            <a:avLst/>
          </a:prstGeom>
        </p:spPr>
      </p:pic>
      <p:sp>
        <p:nvSpPr>
          <p:cNvPr id="37" name="Rectangle 36">
            <a:extLst>
              <a:ext uri="{FF2B5EF4-FFF2-40B4-BE49-F238E27FC236}">
                <a16:creationId xmlns:a16="http://schemas.microsoft.com/office/drawing/2014/main" id="{C5792D03-1D5E-6B4E-B613-0819AF44C9A3}"/>
              </a:ext>
            </a:extLst>
          </p:cNvPr>
          <p:cNvSpPr/>
          <p:nvPr/>
        </p:nvSpPr>
        <p:spPr>
          <a:xfrm>
            <a:off x="9101138" y="5999034"/>
            <a:ext cx="2743200" cy="374526"/>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単</a:t>
            </a:r>
          </a:p>
        </p:txBody>
      </p:sp>
    </p:spTree>
    <p:extLst>
      <p:ext uri="{BB962C8B-B14F-4D97-AF65-F5344CB8AC3E}">
        <p14:creationId xmlns:p14="http://schemas.microsoft.com/office/powerpoint/2010/main" val="1950295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ja" sz="1600" b="1" dirty="0">
                          <a:solidFill>
                            <a:schemeClr val="tx1"/>
                          </a:solidFill>
                          <a:effectLst/>
                          <a:latin typeface="Century Gothic" panose="020B0502020202020204" pitchFamily="34" charset="0"/>
                        </a:rPr>
                        <a:t>免責事項</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ja" sz="1400" b="0" dirty="0">
                          <a:solidFill>
                            <a:schemeClr val="tx1"/>
                          </a:solidFill>
                          <a:effectLst/>
                          <a:latin typeface="Century Gothic" panose="020B0502020202020204" pitchFamily="34" charset="0"/>
                        </a:rPr>
                        <a:t>Web サイトで Smartsheet が提供する記事、テンプレート、または情報は、参照のみを目的としています。当社は、情報を最新かつ正確に保つよう努めていますが、本ウェブサイトまたは本ウェブサイトに含まれる情報、記事、テンプレート、または関連グラフィックに関する完全性、正確性、信頼性、適合性、または可用性について、明示的または黙示的を問わず、いかなる種類の表明または保証も行いません。したがって、お客様がそのような情報に依拠する行為は、お客様ご自身の責任において厳格に行われるものとします。</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2CB60545-8ACE-7945-BDC9-A22F33E47898}"/>
              </a:ext>
            </a:extLst>
          </p:cNvPr>
          <p:cNvPicPr>
            <a:picLocks noChangeAspect="1"/>
          </p:cNvPicPr>
          <p:nvPr/>
        </p:nvPicPr>
        <p:blipFill rotWithShape="1">
          <a:blip r:embed="rId3" cstate="print">
            <a:alphaModFix amt="82000"/>
            <a:extLst>
              <a:ext uri="{28A0092B-C50C-407E-A947-70E740481C1C}">
                <a14:useLocalDpi xmlns:a14="http://schemas.microsoft.com/office/drawing/2010/main"/>
              </a:ext>
            </a:extLst>
          </a:blip>
          <a:srcRect/>
          <a:stretch/>
        </p:blipFill>
        <p:spPr>
          <a:xfrm>
            <a:off x="5928042" y="-6607"/>
            <a:ext cx="6263957" cy="6483607"/>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ブランドスタイルガイド</a:t>
            </a:r>
            <a:endParaRPr lang="en-US" dirty="0">
              <a:solidFill>
                <a:schemeClr val="bg1"/>
              </a:solidFill>
              <a:latin typeface="Century Gothic" panose="020B0502020202020204" pitchFamily="34" charset="0"/>
              <a:ea typeface="Arial" charset="0"/>
              <a:cs typeface="Arial" charset="0"/>
            </a:endParaRP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6462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1020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5578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6624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3512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0135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19987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4693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5973939"/>
            <a:ext cx="4645545"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©20XX.すべての権利が組織に帰属します。</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66245"/>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09690"/>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53135"/>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796580"/>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/スマートシート</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40025"/>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/会社/スマートシートコム</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83470"/>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26915"/>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/スマートシート</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70358"/>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/スマートシート</a:t>
            </a:r>
          </a:p>
        </p:txBody>
      </p:sp>
      <p:grpSp>
        <p:nvGrpSpPr>
          <p:cNvPr id="25" name="Group 24">
            <a:extLst>
              <a:ext uri="{FF2B5EF4-FFF2-40B4-BE49-F238E27FC236}">
                <a16:creationId xmlns:a16="http://schemas.microsoft.com/office/drawing/2014/main" id="{53F7CFD0-AF12-2C44-AC81-D4322235CF12}"/>
              </a:ext>
            </a:extLst>
          </p:cNvPr>
          <p:cNvGrpSpPr/>
          <p:nvPr/>
        </p:nvGrpSpPr>
        <p:grpSpPr>
          <a:xfrm>
            <a:off x="2473368" y="-14628"/>
            <a:ext cx="5724680" cy="6219640"/>
            <a:chOff x="7203068" y="-14628"/>
            <a:chExt cx="5724680" cy="6219640"/>
          </a:xfrm>
          <a:solidFill>
            <a:schemeClr val="bg1">
              <a:alpha val="52000"/>
            </a:schemeClr>
          </a:solidFill>
        </p:grpSpPr>
        <p:sp>
          <p:nvSpPr>
            <p:cNvPr id="27" name="Triangle 26">
              <a:extLst>
                <a:ext uri="{FF2B5EF4-FFF2-40B4-BE49-F238E27FC236}">
                  <a16:creationId xmlns:a16="http://schemas.microsoft.com/office/drawing/2014/main" id="{1A198882-6249-DB48-9ADB-6615EC54054B}"/>
                </a:ext>
              </a:extLst>
            </p:cNvPr>
            <p:cNvSpPr/>
            <p:nvPr/>
          </p:nvSpPr>
          <p:spPr>
            <a:xfrm>
              <a:off x="8267700" y="1219200"/>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E757928-B923-9D4B-B921-312E5384DF77}"/>
                </a:ext>
              </a:extLst>
            </p:cNvPr>
            <p:cNvSpPr/>
            <p:nvPr/>
          </p:nvSpPr>
          <p:spPr>
            <a:xfrm rot="10800000">
              <a:off x="8267698" y="2340726"/>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D6D93FBD-F2DB-CA4D-A794-C32957248EAE}"/>
                </a:ext>
              </a:extLst>
            </p:cNvPr>
            <p:cNvSpPr/>
            <p:nvPr/>
          </p:nvSpPr>
          <p:spPr>
            <a:xfrm>
              <a:off x="9117614" y="2441587"/>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45872CA9-8700-9747-B90B-9F19DE44A77B}"/>
                </a:ext>
              </a:extLst>
            </p:cNvPr>
            <p:cNvSpPr/>
            <p:nvPr/>
          </p:nvSpPr>
          <p:spPr>
            <a:xfrm rot="10800000">
              <a:off x="9117612" y="3563113"/>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2E5F33B5-E048-6449-9DB0-0EC2BE2299B3}"/>
                </a:ext>
              </a:extLst>
            </p:cNvPr>
            <p:cNvSpPr/>
            <p:nvPr/>
          </p:nvSpPr>
          <p:spPr>
            <a:xfrm rot="10800000">
              <a:off x="9118598" y="-14627"/>
              <a:ext cx="3073402" cy="230083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DF21EA76-4856-A242-8050-ED446538B9A1}"/>
                </a:ext>
              </a:extLst>
            </p:cNvPr>
            <p:cNvSpPr/>
            <p:nvPr/>
          </p:nvSpPr>
          <p:spPr>
            <a:xfrm>
              <a:off x="11194577" y="5032308"/>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B748A0CB-6C06-0840-8AB6-5BCF626FD045}"/>
                </a:ext>
              </a:extLst>
            </p:cNvPr>
            <p:cNvSpPr/>
            <p:nvPr/>
          </p:nvSpPr>
          <p:spPr>
            <a:xfrm rot="10800000">
              <a:off x="10726003" y="4976702"/>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34C0E065-FD0F-AF44-BBBB-C0E661640523}"/>
                </a:ext>
              </a:extLst>
            </p:cNvPr>
            <p:cNvSpPr/>
            <p:nvPr/>
          </p:nvSpPr>
          <p:spPr>
            <a:xfrm>
              <a:off x="10726004" y="4358384"/>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C3F07D48-45EA-2845-8E6A-2D0399CD01EB}"/>
                </a:ext>
              </a:extLst>
            </p:cNvPr>
            <p:cNvSpPr/>
            <p:nvPr/>
          </p:nvSpPr>
          <p:spPr>
            <a:xfrm>
              <a:off x="10732980" y="2926103"/>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iangle 48">
              <a:extLst>
                <a:ext uri="{FF2B5EF4-FFF2-40B4-BE49-F238E27FC236}">
                  <a16:creationId xmlns:a16="http://schemas.microsoft.com/office/drawing/2014/main" id="{0490B3D9-1B64-1841-9CAF-381D4F733941}"/>
                </a:ext>
              </a:extLst>
            </p:cNvPr>
            <p:cNvSpPr/>
            <p:nvPr/>
          </p:nvSpPr>
          <p:spPr>
            <a:xfrm rot="10800000">
              <a:off x="10732979" y="3544421"/>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riangle 49">
              <a:extLst>
                <a:ext uri="{FF2B5EF4-FFF2-40B4-BE49-F238E27FC236}">
                  <a16:creationId xmlns:a16="http://schemas.microsoft.com/office/drawing/2014/main" id="{D1FF3296-877E-FF4C-9FFB-59A117ADC574}"/>
                </a:ext>
              </a:extLst>
            </p:cNvPr>
            <p:cNvSpPr/>
            <p:nvPr/>
          </p:nvSpPr>
          <p:spPr>
            <a:xfrm>
              <a:off x="11201553" y="3600027"/>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7D0538BB-7DE5-4F48-8165-61ECD3467FC3}"/>
                </a:ext>
              </a:extLst>
            </p:cNvPr>
            <p:cNvSpPr/>
            <p:nvPr/>
          </p:nvSpPr>
          <p:spPr>
            <a:xfrm rot="10800000">
              <a:off x="11201552" y="4218345"/>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iangle 51">
              <a:extLst>
                <a:ext uri="{FF2B5EF4-FFF2-40B4-BE49-F238E27FC236}">
                  <a16:creationId xmlns:a16="http://schemas.microsoft.com/office/drawing/2014/main" id="{DF5E113C-0A04-914C-BD5F-5683EF98E329}"/>
                </a:ext>
              </a:extLst>
            </p:cNvPr>
            <p:cNvSpPr/>
            <p:nvPr/>
          </p:nvSpPr>
          <p:spPr>
            <a:xfrm>
              <a:off x="9465415" y="535103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iangle 52">
              <a:extLst>
                <a:ext uri="{FF2B5EF4-FFF2-40B4-BE49-F238E27FC236}">
                  <a16:creationId xmlns:a16="http://schemas.microsoft.com/office/drawing/2014/main" id="{77C0CF2A-1B7D-194D-AEB1-E95F8CB73C78}"/>
                </a:ext>
              </a:extLst>
            </p:cNvPr>
            <p:cNvSpPr/>
            <p:nvPr/>
          </p:nvSpPr>
          <p:spPr>
            <a:xfrm rot="10800000">
              <a:off x="8796054" y="4684640"/>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iangle 53">
              <a:extLst>
                <a:ext uri="{FF2B5EF4-FFF2-40B4-BE49-F238E27FC236}">
                  <a16:creationId xmlns:a16="http://schemas.microsoft.com/office/drawing/2014/main" id="{9F6CFD6E-BB9C-BA49-B03D-308B4D18576A}"/>
                </a:ext>
              </a:extLst>
            </p:cNvPr>
            <p:cNvSpPr/>
            <p:nvPr/>
          </p:nvSpPr>
          <p:spPr>
            <a:xfrm>
              <a:off x="8796055" y="422568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BD403DD0-917E-5548-AA2E-40F796042FCC}"/>
                </a:ext>
              </a:extLst>
            </p:cNvPr>
            <p:cNvSpPr/>
            <p:nvPr/>
          </p:nvSpPr>
          <p:spPr>
            <a:xfrm>
              <a:off x="11429639" y="676405"/>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iangle 55">
              <a:extLst>
                <a:ext uri="{FF2B5EF4-FFF2-40B4-BE49-F238E27FC236}">
                  <a16:creationId xmlns:a16="http://schemas.microsoft.com/office/drawing/2014/main" id="{079F5DD6-05E0-F44F-9137-86303250F55B}"/>
                </a:ext>
              </a:extLst>
            </p:cNvPr>
            <p:cNvSpPr/>
            <p:nvPr/>
          </p:nvSpPr>
          <p:spPr>
            <a:xfrm rot="10800000">
              <a:off x="11429637" y="1797931"/>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iangle 56">
              <a:extLst>
                <a:ext uri="{FF2B5EF4-FFF2-40B4-BE49-F238E27FC236}">
                  <a16:creationId xmlns:a16="http://schemas.microsoft.com/office/drawing/2014/main" id="{B8B2D687-D60F-6140-B1E3-07D718AA6C97}"/>
                </a:ext>
              </a:extLst>
            </p:cNvPr>
            <p:cNvSpPr/>
            <p:nvPr/>
          </p:nvSpPr>
          <p:spPr>
            <a:xfrm rot="10800000">
              <a:off x="10001145" y="4978503"/>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riangle 57">
              <a:extLst>
                <a:ext uri="{FF2B5EF4-FFF2-40B4-BE49-F238E27FC236}">
                  <a16:creationId xmlns:a16="http://schemas.microsoft.com/office/drawing/2014/main" id="{A945E0E1-22D8-4C45-87EE-4660368E9522}"/>
                </a:ext>
              </a:extLst>
            </p:cNvPr>
            <p:cNvSpPr/>
            <p:nvPr/>
          </p:nvSpPr>
          <p:spPr>
            <a:xfrm>
              <a:off x="8478550" y="3436582"/>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iangle 58">
              <a:extLst>
                <a:ext uri="{FF2B5EF4-FFF2-40B4-BE49-F238E27FC236}">
                  <a16:creationId xmlns:a16="http://schemas.microsoft.com/office/drawing/2014/main" id="{7F67168E-5870-7346-89D0-86FF873C3FC4}"/>
                </a:ext>
              </a:extLst>
            </p:cNvPr>
            <p:cNvSpPr/>
            <p:nvPr/>
          </p:nvSpPr>
          <p:spPr>
            <a:xfrm>
              <a:off x="10560298" y="3911608"/>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riangle 59">
              <a:extLst>
                <a:ext uri="{FF2B5EF4-FFF2-40B4-BE49-F238E27FC236}">
                  <a16:creationId xmlns:a16="http://schemas.microsoft.com/office/drawing/2014/main" id="{DCBBAD1C-E82F-D640-8267-0C78359A3182}"/>
                </a:ext>
              </a:extLst>
            </p:cNvPr>
            <p:cNvSpPr/>
            <p:nvPr/>
          </p:nvSpPr>
          <p:spPr>
            <a:xfrm rot="10800000">
              <a:off x="10924816" y="6039467"/>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riangle 60">
              <a:extLst>
                <a:ext uri="{FF2B5EF4-FFF2-40B4-BE49-F238E27FC236}">
                  <a16:creationId xmlns:a16="http://schemas.microsoft.com/office/drawing/2014/main" id="{B753721C-07FA-6540-A7D0-DB4F0D8EAA8A}"/>
                </a:ext>
              </a:extLst>
            </p:cNvPr>
            <p:cNvSpPr/>
            <p:nvPr/>
          </p:nvSpPr>
          <p:spPr>
            <a:xfrm rot="10800000">
              <a:off x="8157134" y="1651419"/>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5150CF0F-8928-BB43-95AE-BD010920A6E5}"/>
                </a:ext>
              </a:extLst>
            </p:cNvPr>
            <p:cNvSpPr/>
            <p:nvPr/>
          </p:nvSpPr>
          <p:spPr>
            <a:xfrm>
              <a:off x="11586492" y="2465841"/>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riangle 62">
              <a:extLst>
                <a:ext uri="{FF2B5EF4-FFF2-40B4-BE49-F238E27FC236}">
                  <a16:creationId xmlns:a16="http://schemas.microsoft.com/office/drawing/2014/main" id="{2792D037-241F-1A43-B4AC-6FAE93BC378F}"/>
                </a:ext>
              </a:extLst>
            </p:cNvPr>
            <p:cNvSpPr/>
            <p:nvPr/>
          </p:nvSpPr>
          <p:spPr>
            <a:xfrm>
              <a:off x="8875258" y="425489"/>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riangle 63">
              <a:extLst>
                <a:ext uri="{FF2B5EF4-FFF2-40B4-BE49-F238E27FC236}">
                  <a16:creationId xmlns:a16="http://schemas.microsoft.com/office/drawing/2014/main" id="{96AFD83A-73C6-434B-AE2D-44F063071966}"/>
                </a:ext>
              </a:extLst>
            </p:cNvPr>
            <p:cNvSpPr/>
            <p:nvPr/>
          </p:nvSpPr>
          <p:spPr>
            <a:xfrm rot="10800000">
              <a:off x="11900905" y="4908188"/>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riangle 64">
              <a:extLst>
                <a:ext uri="{FF2B5EF4-FFF2-40B4-BE49-F238E27FC236}">
                  <a16:creationId xmlns:a16="http://schemas.microsoft.com/office/drawing/2014/main" id="{9DB2F9E7-217D-6A48-92FF-938D02FFD9F3}"/>
                </a:ext>
              </a:extLst>
            </p:cNvPr>
            <p:cNvSpPr/>
            <p:nvPr/>
          </p:nvSpPr>
          <p:spPr>
            <a:xfrm>
              <a:off x="9494499" y="1271969"/>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riangle 65">
              <a:extLst>
                <a:ext uri="{FF2B5EF4-FFF2-40B4-BE49-F238E27FC236}">
                  <a16:creationId xmlns:a16="http://schemas.microsoft.com/office/drawing/2014/main" id="{95689592-1001-6F49-B8AE-7DBC7E738D5F}"/>
                </a:ext>
              </a:extLst>
            </p:cNvPr>
            <p:cNvSpPr/>
            <p:nvPr/>
          </p:nvSpPr>
          <p:spPr>
            <a:xfrm rot="10800000">
              <a:off x="7203068" y="-14628"/>
              <a:ext cx="1592986" cy="119255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形&#10;&#10;自動的に生成された説明">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ブランドガイドライン|  目次</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ja" sz="3200" dirty="0">
                <a:solidFill>
                  <a:schemeClr val="tx1">
                    <a:lumMod val="65000"/>
                    <a:lumOff val="35000"/>
                  </a:schemeClr>
                </a:solidFill>
                <a:latin typeface="Century Gothic" panose="020B0502020202020204" pitchFamily="34" charset="0"/>
              </a:rPr>
              <a:t>目次</a:t>
            </a:r>
          </a:p>
        </p:txBody>
      </p:sp>
      <p:sp>
        <p:nvSpPr>
          <p:cNvPr id="40" name="TextBox 39">
            <a:extLst>
              <a:ext uri="{FF2B5EF4-FFF2-40B4-BE49-F238E27FC236}">
                <a16:creationId xmlns:a16="http://schemas.microsoft.com/office/drawing/2014/main" id="{3D228105-4E93-5547-9BEF-E95CD9F56261}"/>
              </a:ext>
            </a:extLst>
          </p:cNvPr>
          <p:cNvSpPr txBox="1"/>
          <p:nvPr/>
        </p:nvSpPr>
        <p:spPr>
          <a:xfrm>
            <a:off x="876454" y="1563250"/>
            <a:ext cx="2385589" cy="461665"/>
          </a:xfrm>
          <a:prstGeom prst="rect">
            <a:avLst/>
          </a:prstGeom>
          <a:noFill/>
        </p:spPr>
        <p:txBody>
          <a:bodyPr wrap="none" rtlCol="0" anchor="ctr" anchorCtr="0">
            <a:spAutoFit/>
          </a:bodyPr>
          <a:lstStyle/>
          <a:p>
            <a:r>
              <a:rPr lang="ja" sz="2400" dirty="0">
                <a:latin typeface="Century Gothic" panose="020B0502020202020204" pitchFamily="34" charset="0"/>
                <a:ea typeface="Montserrat Bold" charset="0"/>
                <a:cs typeface="Montserrat Bold" charset="0"/>
              </a:rPr>
              <a:t>ブランド戦略</a:t>
            </a:r>
          </a:p>
        </p:txBody>
      </p:sp>
      <p:sp>
        <p:nvSpPr>
          <p:cNvPr id="42" name="TextBox 41">
            <a:extLst>
              <a:ext uri="{FF2B5EF4-FFF2-40B4-BE49-F238E27FC236}">
                <a16:creationId xmlns:a16="http://schemas.microsoft.com/office/drawing/2014/main" id="{654ED905-7DF4-7E45-815D-8A6F50BD2A35}"/>
              </a:ext>
            </a:extLst>
          </p:cNvPr>
          <p:cNvSpPr txBox="1"/>
          <p:nvPr/>
        </p:nvSpPr>
        <p:spPr>
          <a:xfrm>
            <a:off x="876454" y="3101411"/>
            <a:ext cx="2424693" cy="461665"/>
          </a:xfrm>
          <a:prstGeom prst="rect">
            <a:avLst/>
          </a:prstGeom>
          <a:noFill/>
        </p:spPr>
        <p:txBody>
          <a:bodyPr wrap="square" rtlCol="0" anchor="ctr" anchorCtr="0">
            <a:spAutoFit/>
          </a:bodyPr>
          <a:lstStyle/>
          <a:p>
            <a:r>
              <a:rPr lang="ja" sz="2400" dirty="0">
                <a:latin typeface="Century Gothic" panose="020B0502020202020204" pitchFamily="34" charset="0"/>
                <a:ea typeface="Montserrat Bold" charset="0"/>
                <a:cs typeface="Montserrat Bold" charset="0"/>
              </a:rPr>
              <a:t>声</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262601" y="2686814"/>
            <a:ext cx="567784" cy="1010533"/>
          </a:xfrm>
          <a:prstGeom prst="rect">
            <a:avLst/>
          </a:prstGeom>
          <a:noFill/>
        </p:spPr>
        <p:txBody>
          <a:bodyPr wrap="none" tIns="320040" rtlCol="0">
            <a:spAutoFit/>
          </a:bodyPr>
          <a:lstStyle/>
          <a:p>
            <a:pPr algn="r">
              <a:lnSpc>
                <a:spcPts val="5000"/>
              </a:lnSpc>
            </a:pPr>
            <a:r>
              <a:rPr lang="ja" sz="5400" dirty="0">
                <a:solidFill>
                  <a:srgbClr val="F0A622"/>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262600" y="4172942"/>
            <a:ext cx="567784" cy="1010533"/>
          </a:xfrm>
          <a:prstGeom prst="rect">
            <a:avLst/>
          </a:prstGeom>
          <a:noFill/>
        </p:spPr>
        <p:txBody>
          <a:bodyPr wrap="none" tIns="320040" rtlCol="0">
            <a:spAutoFit/>
          </a:bodyPr>
          <a:lstStyle/>
          <a:p>
            <a:pPr algn="r">
              <a:lnSpc>
                <a:spcPts val="5000"/>
              </a:lnSpc>
            </a:pPr>
            <a:r>
              <a:rPr lang="ja" sz="5400" dirty="0">
                <a:solidFill>
                  <a:srgbClr val="F0A622"/>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262600" y="1189886"/>
            <a:ext cx="567784" cy="1010533"/>
          </a:xfrm>
          <a:prstGeom prst="rect">
            <a:avLst/>
          </a:prstGeom>
          <a:noFill/>
        </p:spPr>
        <p:txBody>
          <a:bodyPr wrap="none" tIns="320040" rtlCol="0">
            <a:spAutoFit/>
          </a:bodyPr>
          <a:lstStyle/>
          <a:p>
            <a:pPr algn="r">
              <a:lnSpc>
                <a:spcPts val="5000"/>
              </a:lnSpc>
            </a:pPr>
            <a:r>
              <a:rPr lang="ja" sz="5400" dirty="0">
                <a:solidFill>
                  <a:srgbClr val="F0A622"/>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876454" y="4519490"/>
            <a:ext cx="2502851" cy="461665"/>
          </a:xfrm>
          <a:prstGeom prst="rect">
            <a:avLst/>
          </a:prstGeom>
          <a:noFill/>
        </p:spPr>
        <p:txBody>
          <a:bodyPr wrap="square" rtlCol="0" anchor="ctr" anchorCtr="0">
            <a:spAutoFit/>
          </a:bodyPr>
          <a:lstStyle/>
          <a:p>
            <a:r>
              <a:rPr lang="ja" sz="2400" dirty="0">
                <a:latin typeface="Century Gothic" panose="020B0502020202020204" pitchFamily="34" charset="0"/>
                <a:ea typeface="Montserrat Bold" charset="0"/>
                <a:cs typeface="Montserrat Bold" charset="0"/>
              </a:rPr>
              <a:t>ロゴ + 使用法</a:t>
            </a:r>
          </a:p>
        </p:txBody>
      </p:sp>
      <p:sp>
        <p:nvSpPr>
          <p:cNvPr id="49" name="TextBox 48">
            <a:extLst>
              <a:ext uri="{FF2B5EF4-FFF2-40B4-BE49-F238E27FC236}">
                <a16:creationId xmlns:a16="http://schemas.microsoft.com/office/drawing/2014/main" id="{96E0CE3B-1B24-344F-9D20-0D3E26721F3A}"/>
              </a:ext>
            </a:extLst>
          </p:cNvPr>
          <p:cNvSpPr txBox="1"/>
          <p:nvPr/>
        </p:nvSpPr>
        <p:spPr>
          <a:xfrm>
            <a:off x="4745132" y="3101411"/>
            <a:ext cx="1965603" cy="461665"/>
          </a:xfrm>
          <a:prstGeom prst="rect">
            <a:avLst/>
          </a:prstGeom>
          <a:noFill/>
        </p:spPr>
        <p:txBody>
          <a:bodyPr wrap="none" rtlCol="0" anchor="ctr" anchorCtr="0">
            <a:spAutoFit/>
          </a:bodyPr>
          <a:lstStyle/>
          <a:p>
            <a:r>
              <a:rPr lang="ja" sz="2400" dirty="0">
                <a:latin typeface="Century Gothic" panose="020B0502020202020204" pitchFamily="34" charset="0"/>
                <a:ea typeface="Montserrat Bold" charset="0"/>
                <a:cs typeface="Montserrat Bold" charset="0"/>
              </a:rPr>
              <a:t>タイポグラフィ</a:t>
            </a:r>
          </a:p>
        </p:txBody>
      </p:sp>
      <p:sp>
        <p:nvSpPr>
          <p:cNvPr id="51" name="TextBox 50">
            <a:extLst>
              <a:ext uri="{FF2B5EF4-FFF2-40B4-BE49-F238E27FC236}">
                <a16:creationId xmlns:a16="http://schemas.microsoft.com/office/drawing/2014/main" id="{268A1D8F-ED63-8F48-B9E4-4BDDDF9B48AB}"/>
              </a:ext>
            </a:extLst>
          </p:cNvPr>
          <p:cNvSpPr txBox="1"/>
          <p:nvPr/>
        </p:nvSpPr>
        <p:spPr>
          <a:xfrm>
            <a:off x="4745132" y="4519490"/>
            <a:ext cx="2412840" cy="461665"/>
          </a:xfrm>
          <a:prstGeom prst="rect">
            <a:avLst/>
          </a:prstGeom>
          <a:noFill/>
        </p:spPr>
        <p:txBody>
          <a:bodyPr wrap="none" rtlCol="0" anchor="ctr" anchorCtr="0">
            <a:spAutoFit/>
          </a:bodyPr>
          <a:lstStyle/>
          <a:p>
            <a:r>
              <a:rPr lang="ja" sz="2400" dirty="0">
                <a:latin typeface="Century Gothic" panose="020B0502020202020204" pitchFamily="34" charset="0"/>
                <a:ea typeface="Montserrat Bold" charset="0"/>
                <a:cs typeface="Montserrat Bold" charset="0"/>
              </a:rPr>
              <a:t>画像 + アイコン</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131279" y="4172942"/>
            <a:ext cx="567784" cy="1010533"/>
          </a:xfrm>
          <a:prstGeom prst="rect">
            <a:avLst/>
          </a:prstGeom>
          <a:noFill/>
        </p:spPr>
        <p:txBody>
          <a:bodyPr wrap="none" tIns="320040" rtlCol="0">
            <a:spAutoFit/>
          </a:bodyPr>
          <a:lstStyle/>
          <a:p>
            <a:pPr algn="r">
              <a:lnSpc>
                <a:spcPts val="5000"/>
              </a:lnSpc>
            </a:pPr>
            <a:r>
              <a:rPr lang="ja" sz="5400" dirty="0">
                <a:solidFill>
                  <a:srgbClr val="F0A622"/>
                </a:solidFill>
                <a:latin typeface="Century Gothic" panose="020B0502020202020204" pitchFamily="34" charset="0"/>
                <a:ea typeface="Montserrat Light" charset="0"/>
                <a:cs typeface="Montserrat Light" charset="0"/>
              </a:rPr>
              <a:t>6</a:t>
            </a:r>
          </a:p>
        </p:txBody>
      </p:sp>
      <p:sp>
        <p:nvSpPr>
          <p:cNvPr id="55" name="TextBox 54">
            <a:hlinkClick r:id="rId7" action="ppaction://hlinksldjump"/>
            <a:extLst>
              <a:ext uri="{FF2B5EF4-FFF2-40B4-BE49-F238E27FC236}">
                <a16:creationId xmlns:a16="http://schemas.microsoft.com/office/drawing/2014/main" id="{86746B7D-B52D-4941-A37D-E63B673D5DEE}"/>
              </a:ext>
            </a:extLst>
          </p:cNvPr>
          <p:cNvSpPr txBox="1"/>
          <p:nvPr/>
        </p:nvSpPr>
        <p:spPr>
          <a:xfrm>
            <a:off x="4131278" y="2686814"/>
            <a:ext cx="567784" cy="1010533"/>
          </a:xfrm>
          <a:prstGeom prst="rect">
            <a:avLst/>
          </a:prstGeom>
          <a:noFill/>
        </p:spPr>
        <p:txBody>
          <a:bodyPr wrap="none" tIns="320040" rtlCol="0">
            <a:spAutoFit/>
          </a:bodyPr>
          <a:lstStyle/>
          <a:p>
            <a:pPr algn="r">
              <a:lnSpc>
                <a:spcPts val="5000"/>
              </a:lnSpc>
            </a:pPr>
            <a:r>
              <a:rPr lang="ja" sz="5400" dirty="0">
                <a:solidFill>
                  <a:srgbClr val="F0A622"/>
                </a:solidFill>
                <a:latin typeface="Century Gothic" panose="020B0502020202020204" pitchFamily="34" charset="0"/>
                <a:ea typeface="Montserrat Light" charset="0"/>
                <a:cs typeface="Montserrat Light" charset="0"/>
              </a:rPr>
              <a:t>5</a:t>
            </a:r>
          </a:p>
        </p:txBody>
      </p:sp>
      <p:sp>
        <p:nvSpPr>
          <p:cNvPr id="36" name="TextBox 35">
            <a:extLst>
              <a:ext uri="{FF2B5EF4-FFF2-40B4-BE49-F238E27FC236}">
                <a16:creationId xmlns:a16="http://schemas.microsoft.com/office/drawing/2014/main" id="{340BB339-14CF-654D-8D30-3B1FB1BA9FA2}"/>
              </a:ext>
            </a:extLst>
          </p:cNvPr>
          <p:cNvSpPr txBox="1"/>
          <p:nvPr/>
        </p:nvSpPr>
        <p:spPr>
          <a:xfrm>
            <a:off x="4745132" y="1563250"/>
            <a:ext cx="1112805" cy="461665"/>
          </a:xfrm>
          <a:prstGeom prst="rect">
            <a:avLst/>
          </a:prstGeom>
          <a:noFill/>
        </p:spPr>
        <p:txBody>
          <a:bodyPr wrap="none" rtlCol="0" anchor="ctr" anchorCtr="0">
            <a:spAutoFit/>
          </a:bodyPr>
          <a:lstStyle/>
          <a:p>
            <a:r>
              <a:rPr lang="ja" sz="2400" dirty="0">
                <a:latin typeface="Century Gothic" panose="020B0502020202020204" pitchFamily="34" charset="0"/>
                <a:ea typeface="Montserrat Bold" charset="0"/>
                <a:cs typeface="Montserrat Bold" charset="0"/>
              </a:rPr>
              <a:t>色</a:t>
            </a:r>
          </a:p>
        </p:txBody>
      </p:sp>
      <p:sp>
        <p:nvSpPr>
          <p:cNvPr id="37" name="TextBox 36">
            <a:hlinkClick r:id="rId7" action="ppaction://hlinksldjump"/>
            <a:extLst>
              <a:ext uri="{FF2B5EF4-FFF2-40B4-BE49-F238E27FC236}">
                <a16:creationId xmlns:a16="http://schemas.microsoft.com/office/drawing/2014/main" id="{DC9929A8-2EBC-0C48-8C2B-D6B0D0A056A1}"/>
              </a:ext>
            </a:extLst>
          </p:cNvPr>
          <p:cNvSpPr txBox="1"/>
          <p:nvPr/>
        </p:nvSpPr>
        <p:spPr>
          <a:xfrm>
            <a:off x="4131278" y="1189886"/>
            <a:ext cx="567784" cy="1010533"/>
          </a:xfrm>
          <a:prstGeom prst="rect">
            <a:avLst/>
          </a:prstGeom>
          <a:noFill/>
        </p:spPr>
        <p:txBody>
          <a:bodyPr wrap="none" tIns="320040" rtlCol="0">
            <a:spAutoFit/>
          </a:bodyPr>
          <a:lstStyle/>
          <a:p>
            <a:pPr algn="r">
              <a:lnSpc>
                <a:spcPts val="5000"/>
              </a:lnSpc>
            </a:pPr>
            <a:r>
              <a:rPr lang="ja" sz="5400" dirty="0">
                <a:solidFill>
                  <a:srgbClr val="F0A622"/>
                </a:solidFill>
                <a:latin typeface="Century Gothic" panose="020B0502020202020204" pitchFamily="34" charset="0"/>
                <a:ea typeface="Montserrat Light" charset="0"/>
                <a:cs typeface="Montserrat Light" charset="0"/>
              </a:rPr>
              <a:t>4</a:t>
            </a:r>
          </a:p>
        </p:txBody>
      </p:sp>
      <p:sp>
        <p:nvSpPr>
          <p:cNvPr id="24" name="TextBox 23">
            <a:extLst>
              <a:ext uri="{FF2B5EF4-FFF2-40B4-BE49-F238E27FC236}">
                <a16:creationId xmlns:a16="http://schemas.microsoft.com/office/drawing/2014/main" id="{0E97147B-8BF6-FF42-93F3-EA50A6DE0600}"/>
              </a:ext>
            </a:extLst>
          </p:cNvPr>
          <p:cNvSpPr txBox="1"/>
          <p:nvPr/>
        </p:nvSpPr>
        <p:spPr>
          <a:xfrm>
            <a:off x="8318544" y="3104299"/>
            <a:ext cx="2856872" cy="461665"/>
          </a:xfrm>
          <a:prstGeom prst="rect">
            <a:avLst/>
          </a:prstGeom>
          <a:noFill/>
        </p:spPr>
        <p:txBody>
          <a:bodyPr wrap="none" rtlCol="0" anchor="ctr" anchorCtr="0">
            <a:spAutoFit/>
          </a:bodyPr>
          <a:lstStyle/>
          <a:p>
            <a:r>
              <a:rPr lang="ja" sz="2400" dirty="0">
                <a:latin typeface="Century Gothic" panose="020B0502020202020204" pitchFamily="34" charset="0"/>
                <a:ea typeface="Montserrat Bold" charset="0"/>
                <a:cs typeface="Montserrat Bold" charset="0"/>
              </a:rPr>
              <a:t>ミッションステートメント</a:t>
            </a:r>
          </a:p>
        </p:txBody>
      </p:sp>
      <p:sp>
        <p:nvSpPr>
          <p:cNvPr id="25" name="TextBox 24">
            <a:extLst>
              <a:ext uri="{FF2B5EF4-FFF2-40B4-BE49-F238E27FC236}">
                <a16:creationId xmlns:a16="http://schemas.microsoft.com/office/drawing/2014/main" id="{5C78CE97-E537-6C4F-8CDA-F752FE078813}"/>
              </a:ext>
            </a:extLst>
          </p:cNvPr>
          <p:cNvSpPr txBox="1"/>
          <p:nvPr/>
        </p:nvSpPr>
        <p:spPr>
          <a:xfrm>
            <a:off x="8318544" y="4522378"/>
            <a:ext cx="2287806" cy="461665"/>
          </a:xfrm>
          <a:prstGeom prst="rect">
            <a:avLst/>
          </a:prstGeom>
          <a:noFill/>
        </p:spPr>
        <p:txBody>
          <a:bodyPr wrap="none" rtlCol="0" anchor="ctr" anchorCtr="0">
            <a:spAutoFit/>
          </a:bodyPr>
          <a:lstStyle/>
          <a:p>
            <a:r>
              <a:rPr lang="ja" sz="2400" dirty="0">
                <a:latin typeface="Century Gothic" panose="020B0502020202020204" pitchFamily="34" charset="0"/>
                <a:ea typeface="Montserrat Bold" charset="0"/>
                <a:cs typeface="Montserrat Bold" charset="0"/>
              </a:rPr>
              <a:t>バイヤーペルソナ</a:t>
            </a:r>
          </a:p>
        </p:txBody>
      </p:sp>
      <p:sp>
        <p:nvSpPr>
          <p:cNvPr id="26" name="TextBox 25">
            <a:hlinkClick r:id="rId6" action="ppaction://hlinksldjump"/>
            <a:extLst>
              <a:ext uri="{FF2B5EF4-FFF2-40B4-BE49-F238E27FC236}">
                <a16:creationId xmlns:a16="http://schemas.microsoft.com/office/drawing/2014/main" id="{36528501-BD28-4946-8FF7-D35F9B09686C}"/>
              </a:ext>
            </a:extLst>
          </p:cNvPr>
          <p:cNvSpPr txBox="1"/>
          <p:nvPr/>
        </p:nvSpPr>
        <p:spPr>
          <a:xfrm>
            <a:off x="7704691" y="4172942"/>
            <a:ext cx="567784" cy="1010533"/>
          </a:xfrm>
          <a:prstGeom prst="rect">
            <a:avLst/>
          </a:prstGeom>
          <a:noFill/>
        </p:spPr>
        <p:txBody>
          <a:bodyPr wrap="none" tIns="320040" rtlCol="0">
            <a:spAutoFit/>
          </a:bodyPr>
          <a:lstStyle/>
          <a:p>
            <a:pPr algn="r">
              <a:lnSpc>
                <a:spcPts val="5000"/>
              </a:lnSpc>
            </a:pPr>
            <a:r>
              <a:rPr lang="ja" sz="5400" dirty="0">
                <a:solidFill>
                  <a:srgbClr val="F0A622"/>
                </a:solidFill>
                <a:latin typeface="Century Gothic" panose="020B0502020202020204" pitchFamily="34" charset="0"/>
                <a:ea typeface="Montserrat Light" charset="0"/>
                <a:cs typeface="Montserrat Light" charset="0"/>
              </a:rPr>
              <a:t>9</a:t>
            </a:r>
          </a:p>
        </p:txBody>
      </p:sp>
      <p:sp>
        <p:nvSpPr>
          <p:cNvPr id="27" name="TextBox 26">
            <a:hlinkClick r:id="rId7" action="ppaction://hlinksldjump"/>
            <a:extLst>
              <a:ext uri="{FF2B5EF4-FFF2-40B4-BE49-F238E27FC236}">
                <a16:creationId xmlns:a16="http://schemas.microsoft.com/office/drawing/2014/main" id="{5A4786DD-E5D8-6B4B-813C-E14353BF3F47}"/>
              </a:ext>
            </a:extLst>
          </p:cNvPr>
          <p:cNvSpPr txBox="1"/>
          <p:nvPr/>
        </p:nvSpPr>
        <p:spPr>
          <a:xfrm>
            <a:off x="7704690" y="2689702"/>
            <a:ext cx="567784" cy="1010533"/>
          </a:xfrm>
          <a:prstGeom prst="rect">
            <a:avLst/>
          </a:prstGeom>
          <a:noFill/>
        </p:spPr>
        <p:txBody>
          <a:bodyPr wrap="none" tIns="320040" rtlCol="0">
            <a:spAutoFit/>
          </a:bodyPr>
          <a:lstStyle/>
          <a:p>
            <a:pPr algn="r">
              <a:lnSpc>
                <a:spcPts val="5000"/>
              </a:lnSpc>
            </a:pPr>
            <a:r>
              <a:rPr lang="ja" sz="5400" dirty="0">
                <a:solidFill>
                  <a:srgbClr val="F0A622"/>
                </a:solidFill>
                <a:latin typeface="Century Gothic" panose="020B0502020202020204" pitchFamily="34" charset="0"/>
                <a:ea typeface="Montserrat Light" charset="0"/>
                <a:cs typeface="Montserrat Light" charset="0"/>
              </a:rPr>
              <a:t>8</a:t>
            </a:r>
          </a:p>
        </p:txBody>
      </p:sp>
      <p:sp>
        <p:nvSpPr>
          <p:cNvPr id="30" name="TextBox 29">
            <a:extLst>
              <a:ext uri="{FF2B5EF4-FFF2-40B4-BE49-F238E27FC236}">
                <a16:creationId xmlns:a16="http://schemas.microsoft.com/office/drawing/2014/main" id="{2F61F980-A8EF-7746-8CFC-6A1E192937E9}"/>
              </a:ext>
            </a:extLst>
          </p:cNvPr>
          <p:cNvSpPr txBox="1"/>
          <p:nvPr/>
        </p:nvSpPr>
        <p:spPr>
          <a:xfrm>
            <a:off x="8318544" y="1563250"/>
            <a:ext cx="3145413" cy="461665"/>
          </a:xfrm>
          <a:prstGeom prst="rect">
            <a:avLst/>
          </a:prstGeom>
          <a:noFill/>
        </p:spPr>
        <p:txBody>
          <a:bodyPr wrap="none" rtlCol="0" anchor="ctr" anchorCtr="0">
            <a:spAutoFit/>
          </a:bodyPr>
          <a:lstStyle/>
          <a:p>
            <a:r>
              <a:rPr lang="ja" sz="2400" dirty="0">
                <a:latin typeface="Century Gothic" panose="020B0502020202020204" pitchFamily="34" charset="0"/>
                <a:ea typeface="Montserrat Bold" charset="0"/>
                <a:cs typeface="Montserrat Bold" charset="0"/>
              </a:rPr>
              <a:t>ソーシャルメディアの利用</a:t>
            </a:r>
          </a:p>
        </p:txBody>
      </p:sp>
      <p:sp>
        <p:nvSpPr>
          <p:cNvPr id="31" name="TextBox 30">
            <a:hlinkClick r:id="rId7" action="ppaction://hlinksldjump"/>
            <a:extLst>
              <a:ext uri="{FF2B5EF4-FFF2-40B4-BE49-F238E27FC236}">
                <a16:creationId xmlns:a16="http://schemas.microsoft.com/office/drawing/2014/main" id="{96E71A4C-FECC-4D43-97C1-A8988E350997}"/>
              </a:ext>
            </a:extLst>
          </p:cNvPr>
          <p:cNvSpPr txBox="1"/>
          <p:nvPr/>
        </p:nvSpPr>
        <p:spPr>
          <a:xfrm>
            <a:off x="7704690" y="1192774"/>
            <a:ext cx="567784" cy="1010533"/>
          </a:xfrm>
          <a:prstGeom prst="rect">
            <a:avLst/>
          </a:prstGeom>
          <a:noFill/>
        </p:spPr>
        <p:txBody>
          <a:bodyPr wrap="none" tIns="320040" rtlCol="0">
            <a:spAutoFit/>
          </a:bodyPr>
          <a:lstStyle/>
          <a:p>
            <a:pPr algn="r">
              <a:lnSpc>
                <a:spcPts val="5000"/>
              </a:lnSpc>
            </a:pPr>
            <a:r>
              <a:rPr lang="ja" sz="5400" dirty="0">
                <a:solidFill>
                  <a:srgbClr val="F0A622"/>
                </a:solidFill>
                <a:latin typeface="Century Gothic" panose="020B0502020202020204" pitchFamily="34" charset="0"/>
                <a:ea typeface="Montserrat Light" charset="0"/>
                <a:cs typeface="Montserrat Light" charset="0"/>
              </a:rPr>
              <a:t>7</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592650" cy="523220"/>
          </a:xfrm>
          <a:prstGeom prst="rect">
            <a:avLst/>
          </a:prstGeom>
          <a:noFill/>
        </p:spPr>
        <p:txBody>
          <a:bodyPr wrap="none" rtlCol="0">
            <a:spAutoFit/>
          </a:bodyPr>
          <a:lstStyle/>
          <a:p>
            <a:r>
              <a:rPr lang="ja" sz="2800" dirty="0">
                <a:solidFill>
                  <a:schemeClr val="tx1">
                    <a:lumMod val="65000"/>
                    <a:lumOff val="35000"/>
                  </a:schemeClr>
                </a:solidFill>
                <a:latin typeface="Century Gothic" panose="020B0502020202020204" pitchFamily="34" charset="0"/>
              </a:rPr>
              <a:t>1. ブランド戦略</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ブランド戦略</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334194"/>
          </a:xfrm>
          <a:prstGeom prst="rect">
            <a:avLst/>
          </a:prstGeom>
        </p:spPr>
        <p:txBody>
          <a:bodyPr wrap="square">
            <a:spAutoFit/>
          </a:bodyPr>
          <a:lstStyle/>
          <a:p>
            <a:pPr>
              <a:lnSpc>
                <a:spcPct val="150000"/>
              </a:lnSpc>
              <a:spcAft>
                <a:spcPts val="1600"/>
              </a:spcAft>
            </a:pPr>
            <a:r>
              <a:rPr lang="ja" sz="1200" dirty="0">
                <a:latin typeface="Century Gothic" panose="020B0502020202020204" pitchFamily="34" charset="0"/>
              </a:rPr>
              <a:t>形容</a:t>
            </a:r>
          </a:p>
        </p:txBody>
      </p:sp>
      <p:pic>
        <p:nvPicPr>
          <p:cNvPr id="10" name="Picture 9" descr="空の電話を見ている人">
            <a:extLst>
              <a:ext uri="{FF2B5EF4-FFF2-40B4-BE49-F238E27FC236}">
                <a16:creationId xmlns:a16="http://schemas.microsoft.com/office/drawing/2014/main" id="{7F6804F4-31AB-4846-9FF1-1D5E5BE3E6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32169" y="0"/>
            <a:ext cx="6259019" cy="6477000"/>
          </a:xfrm>
          <a:prstGeom prst="rect">
            <a:avLst/>
          </a:prstGeom>
        </p:spPr>
      </p:pic>
    </p:spTree>
    <p:extLst>
      <p:ext uri="{BB962C8B-B14F-4D97-AF65-F5344CB8AC3E}">
        <p14:creationId xmlns:p14="http://schemas.microsoft.com/office/powerpoint/2010/main" val="37813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654620" cy="523220"/>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2. </a:t>
            </a:r>
            <a:r>
              <a:rPr lang="ja" sz="2800" dirty="0">
                <a:solidFill>
                  <a:schemeClr val="tx1">
                    <a:lumMod val="65000"/>
                    <a:lumOff val="35000"/>
                  </a:schemeClr>
                </a:solidFill>
                <a:latin typeface="Century Gothic" panose="020B0502020202020204" pitchFamily="34" charset="0"/>
              </a:rPr>
              <a:t>音声</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ea typeface="Arial" charset="0"/>
                <a:cs typeface="Arial" charset="0"/>
              </a:rPr>
              <a:t>声</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334194"/>
          </a:xfrm>
          <a:prstGeom prst="rect">
            <a:avLst/>
          </a:prstGeom>
        </p:spPr>
        <p:txBody>
          <a:bodyPr wrap="square">
            <a:spAutoFit/>
          </a:bodyPr>
          <a:lstStyle/>
          <a:p>
            <a:pPr>
              <a:lnSpc>
                <a:spcPct val="150000"/>
              </a:lnSpc>
              <a:spcAft>
                <a:spcPts val="1600"/>
              </a:spcAft>
            </a:pPr>
            <a:r>
              <a:rPr lang="ja" sz="1200" dirty="0">
                <a:latin typeface="Century Gothic" panose="020B0502020202020204" pitchFamily="34" charset="0"/>
              </a:rPr>
              <a:t>形容</a:t>
            </a:r>
          </a:p>
        </p:txBody>
      </p:sp>
      <p:pic>
        <p:nvPicPr>
          <p:cNvPr id="10" name="Picture 9" descr="白身魚の群れの方向に向かって動くイエローフィッシュ">
            <a:extLst>
              <a:ext uri="{FF2B5EF4-FFF2-40B4-BE49-F238E27FC236}">
                <a16:creationId xmlns:a16="http://schemas.microsoft.com/office/drawing/2014/main" id="{CFDD7AC0-4E8E-D64D-8243-63BCE0495BD8}"/>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500"/>
                    </a14:imgEffect>
                    <a14:imgEffect>
                      <a14:saturation sat="142000"/>
                    </a14:imgEffect>
                  </a14:imgLayer>
                </a14:imgProps>
              </a:ext>
              <a:ext uri="{28A0092B-C50C-407E-A947-70E740481C1C}">
                <a14:useLocalDpi xmlns:a14="http://schemas.microsoft.com/office/drawing/2010/main"/>
              </a:ext>
            </a:extLst>
          </a:blip>
          <a:srcRect/>
          <a:stretch/>
        </p:blipFill>
        <p:spPr>
          <a:xfrm>
            <a:off x="5932169" y="1183"/>
            <a:ext cx="6259019" cy="6477000"/>
          </a:xfrm>
          <a:prstGeom prst="rect">
            <a:avLst/>
          </a:prstGeom>
        </p:spPr>
      </p:pic>
    </p:spTree>
    <p:extLst>
      <p:ext uri="{BB962C8B-B14F-4D97-AF65-F5344CB8AC3E}">
        <p14:creationId xmlns:p14="http://schemas.microsoft.com/office/powerpoint/2010/main" val="1637736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916183" cy="523220"/>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3. </a:t>
            </a:r>
            <a:r>
              <a:rPr lang="ja" sz="2800" dirty="0">
                <a:solidFill>
                  <a:schemeClr val="tx1">
                    <a:lumMod val="65000"/>
                    <a:lumOff val="35000"/>
                  </a:schemeClr>
                </a:solidFill>
                <a:latin typeface="Century Gothic" panose="020B0502020202020204" pitchFamily="34" charset="0"/>
              </a:rPr>
              <a:t>ロゴ + 使用法</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ロゴ + 使用法</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374526"/>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以下は、ロゴのすべての受け入れられた扱いです。</a:t>
            </a:r>
          </a:p>
        </p:txBody>
      </p:sp>
      <p:pic>
        <p:nvPicPr>
          <p:cNvPr id="3" name="Picture 2" descr="ロゴ&#10;&#10;自動的に生成された説明">
            <a:extLst>
              <a:ext uri="{FF2B5EF4-FFF2-40B4-BE49-F238E27FC236}">
                <a16:creationId xmlns:a16="http://schemas.microsoft.com/office/drawing/2014/main" id="{EBC370A0-ECBA-554C-A732-1C3DE3B0E5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ja" sz="2400" dirty="0">
                <a:solidFill>
                  <a:srgbClr val="003059"/>
                </a:solidFill>
                <a:latin typeface="Century Gothic" panose="020B0502020202020204" pitchFamily="34" charset="0"/>
              </a:rPr>
              <a:t>水平レイアウト</a:t>
            </a:r>
          </a:p>
        </p:txBody>
      </p:sp>
      <p:pic>
        <p:nvPicPr>
          <p:cNvPr id="10" name="Picture 9" descr="テキストを含む画像、記号&#10;&#10;自動的に生成された説明">
            <a:extLst>
              <a:ext uri="{FF2B5EF4-FFF2-40B4-BE49-F238E27FC236}">
                <a16:creationId xmlns:a16="http://schemas.microsoft.com/office/drawing/2014/main" id="{974700CB-9180-2F4C-B337-AEE9B53EAE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ja" sz="2400" dirty="0">
                <a:solidFill>
                  <a:srgbClr val="003059"/>
                </a:solidFill>
                <a:latin typeface="Century Gothic" panose="020B0502020202020204" pitchFamily="34" charset="0"/>
              </a:rPr>
              <a:t>ワードマーク</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ロゴマークのないロゴタイプは、アプリ内でのみ使用されます。</a:t>
            </a:r>
          </a:p>
        </p:txBody>
      </p:sp>
      <p:pic>
        <p:nvPicPr>
          <p:cNvPr id="19" name="Picture 18" descr="ロゴ&#10;&#10;自動的に生成された説明">
            <a:extLst>
              <a:ext uri="{FF2B5EF4-FFF2-40B4-BE49-F238E27FC236}">
                <a16:creationId xmlns:a16="http://schemas.microsoft.com/office/drawing/2014/main" id="{63F9E51D-54CE-B44F-9FD7-81DC7EDBA8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3022" y="4776546"/>
            <a:ext cx="2213607" cy="694944"/>
          </a:xfrm>
          <a:prstGeom prst="rect">
            <a:avLst/>
          </a:prstGeom>
        </p:spPr>
      </p:pic>
      <p:pic>
        <p:nvPicPr>
          <p:cNvPr id="21" name="Picture 20" descr="ロゴ&#10;&#10;中程度の信頼度で自動的に生成された説明">
            <a:extLst>
              <a:ext uri="{FF2B5EF4-FFF2-40B4-BE49-F238E27FC236}">
                <a16:creationId xmlns:a16="http://schemas.microsoft.com/office/drawing/2014/main" id="{13770805-3200-F94B-94FE-01AF6BFBB8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ja" sz="2400" dirty="0">
                <a:solidFill>
                  <a:srgbClr val="003059"/>
                </a:solidFill>
                <a:latin typeface="Century Gothic" panose="020B0502020202020204" pitchFamily="34" charset="0"/>
              </a:rPr>
              <a:t>垂直レイアウト</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ja" sz="2400" dirty="0">
                <a:solidFill>
                  <a:srgbClr val="003059"/>
                </a:solidFill>
                <a:latin typeface="Century Gothic" panose="020B0502020202020204" pitchFamily="34" charset="0"/>
              </a:rPr>
              <a:t>ロゴマーク(アイコン)</a:t>
            </a:r>
          </a:p>
        </p:txBody>
      </p:sp>
      <p:pic>
        <p:nvPicPr>
          <p:cNvPr id="25" name="Picture 24" descr="ロゴ&#10;&#10;自動的に生成された説明">
            <a:extLst>
              <a:ext uri="{FF2B5EF4-FFF2-40B4-BE49-F238E27FC236}">
                <a16:creationId xmlns:a16="http://schemas.microsoft.com/office/drawing/2014/main" id="{E85648FA-FF02-AF46-B991-E4D8F787F6D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97979" y="2661412"/>
            <a:ext cx="1623056" cy="1010353"/>
          </a:xfrm>
          <a:prstGeom prst="rect">
            <a:avLst/>
          </a:prstGeom>
        </p:spPr>
      </p:pic>
      <p:pic>
        <p:nvPicPr>
          <p:cNvPr id="27" name="Picture 26" descr="ロゴ&#10;&#10;自動的に生成された説明">
            <a:extLst>
              <a:ext uri="{FF2B5EF4-FFF2-40B4-BE49-F238E27FC236}">
                <a16:creationId xmlns:a16="http://schemas.microsoft.com/office/drawing/2014/main" id="{BD8D79A2-F9DD-934E-BCAE-B827675F882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72250" y="2544959"/>
            <a:ext cx="2013105" cy="1377970"/>
          </a:xfrm>
          <a:prstGeom prst="rect">
            <a:avLst/>
          </a:prstGeom>
        </p:spPr>
      </p:pic>
      <p:pic>
        <p:nvPicPr>
          <p:cNvPr id="29" name="Picture 28" descr="ロゴ、アイコン&#10;&#10;自動的に生成された説明">
            <a:extLst>
              <a:ext uri="{FF2B5EF4-FFF2-40B4-BE49-F238E27FC236}">
                <a16:creationId xmlns:a16="http://schemas.microsoft.com/office/drawing/2014/main" id="{6DE9B047-B786-0B44-87D0-D4DE353FB99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34577" y="4871445"/>
            <a:ext cx="1100796" cy="1100796"/>
          </a:xfrm>
          <a:prstGeom prst="rect">
            <a:avLst/>
          </a:prstGeom>
        </p:spPr>
      </p:pic>
      <p:pic>
        <p:nvPicPr>
          <p:cNvPr id="31" name="Picture 30" descr="ロゴを含む画像&#10;&#10;自動的に生成された説明">
            <a:extLst>
              <a:ext uri="{FF2B5EF4-FFF2-40B4-BE49-F238E27FC236}">
                <a16:creationId xmlns:a16="http://schemas.microsoft.com/office/drawing/2014/main" id="{7EA752F2-1884-5746-AFB2-8349EA916A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形&#10;&#10;自動的に生成された説明">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803973" cy="46166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ロゴ: クリアランス</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ロゴ: クリアランス</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ロゴに呼吸する余地を与えます。ロゴは、ロックアップ全体の周りにいくつかの明確なスペースを許可する必要があります。これにより、その文字アセンダに適切な間隔が提供されます。以下が最小クリアランス量であるが、より好ましい。 </a:t>
            </a:r>
          </a:p>
        </p:txBody>
      </p:sp>
      <p:pic>
        <p:nvPicPr>
          <p:cNvPr id="8" name="Picture 7" descr="グラフィカル・ユーザー・インターフェース、アプリケーション&#10;&#10;自動的に生成された説明">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563796" cy="46166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ロゴ: 不適切な使用法</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ea typeface="Arial" charset="0"/>
                <a:cs typeface="Arial" charset="0"/>
              </a:rPr>
              <a:t>ロゴ: 不適切な使用法</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10065"/>
            <a:ext cx="8283454" cy="374526"/>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ロゴは、これらのガイドラインに記載されているとおりに使用してください。ロゴは変更しないでください。</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スキュー</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ja" sz="1600" dirty="0">
                <a:latin typeface="Century Gothic" panose="020B0502020202020204" pitchFamily="34" charset="0"/>
              </a:rPr>
              <a:t>不釣り合いに歪んだり拡大縮小したりしない</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色の変更</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ja" sz="1600" dirty="0">
                <a:latin typeface="Century Gothic" panose="020B0502020202020204" pitchFamily="34" charset="0"/>
              </a:rPr>
              <a:t>色を変更しない</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再現</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ja" sz="1600" dirty="0">
                <a:latin typeface="Century Gothic" panose="020B0502020202020204" pitchFamily="34" charset="0"/>
              </a:rPr>
              <a:t>変更、追加、または置換を行わない</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効果の追加</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ja" sz="1600" dirty="0">
                <a:latin typeface="Century Gothic" panose="020B0502020202020204" pitchFamily="34" charset="0"/>
              </a:rPr>
              <a:t>ドロップシャドウ、ストローク、ベベルを追加しない</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方向の変更</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ja" sz="1600" dirty="0">
                <a:latin typeface="Century Gothic" panose="020B0502020202020204" pitchFamily="34" charset="0"/>
              </a:rPr>
              <a:t>向きを変更しない</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ビジーな背景を使用する</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ja" sz="1600" dirty="0">
                <a:latin typeface="Century Gothic" panose="020B0502020202020204" pitchFamily="34" charset="0"/>
              </a:rPr>
              <a:t>複雑な背景に配置しない</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79169" y="4274262"/>
            <a:ext cx="2996291" cy="804672"/>
          </a:xfrm>
          <a:prstGeom prst="rect">
            <a:avLst/>
          </a:prstGeom>
        </p:spPr>
      </p:pic>
      <p:pic>
        <p:nvPicPr>
          <p:cNvPr id="35" name="Picture 34" descr="アイコン&#10;&#10;自動的に生成された説明">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アイコン&#10;&#10;自動的に生成された説明">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アイコン&#10;&#10;自動的に生成された説明">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アイコン&#10;&#10;自動的に生成された説明">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アイコン&#10;&#10;自動的に生成された説明">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アイコン&#10;&#10;自動的に生成された説明">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606530" cy="523220"/>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4. </a:t>
            </a:r>
            <a:r>
              <a:rPr lang="ja" sz="2800" dirty="0">
                <a:solidFill>
                  <a:schemeClr val="tx1">
                    <a:lumMod val="65000"/>
                    <a:lumOff val="35000"/>
                  </a:schemeClr>
                </a:solidFill>
                <a:latin typeface="Century Gothic" panose="020B0502020202020204" pitchFamily="34" charset="0"/>
              </a:rPr>
              <a:t>カラー</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色</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788145" y="3821794"/>
            <a:ext cx="1782860" cy="400110"/>
          </a:xfrm>
          <a:prstGeom prst="rect">
            <a:avLst/>
          </a:prstGeom>
          <a:noFill/>
        </p:spPr>
        <p:txBody>
          <a:bodyPr wrap="none" rtlCol="0">
            <a:spAutoFit/>
          </a:bodyPr>
          <a:lstStyle/>
          <a:p>
            <a:pPr algn="ctr"/>
            <a:r>
              <a:rPr lang="ja" sz="2000" dirty="0">
                <a:latin typeface="Century Gothic" panose="020B0502020202020204" pitchFamily="34" charset="0"/>
              </a:rPr>
              <a:t>アクアブリーズ</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611272" y="3821794"/>
            <a:ext cx="1640193" cy="400110"/>
          </a:xfrm>
          <a:prstGeom prst="rect">
            <a:avLst/>
          </a:prstGeom>
          <a:noFill/>
        </p:spPr>
        <p:txBody>
          <a:bodyPr wrap="none" rtlCol="0">
            <a:spAutoFit/>
          </a:bodyPr>
          <a:lstStyle/>
          <a:p>
            <a:pPr algn="ctr"/>
            <a:r>
              <a:rPr lang="ja" sz="2000" dirty="0">
                <a:latin typeface="Century Gothic" panose="020B0502020202020204" pitchFamily="34" charset="0"/>
              </a:rPr>
              <a:t>黄金の太陽</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211373" y="3821794"/>
            <a:ext cx="2081019" cy="400110"/>
          </a:xfrm>
          <a:prstGeom prst="rect">
            <a:avLst/>
          </a:prstGeom>
          <a:noFill/>
        </p:spPr>
        <p:txBody>
          <a:bodyPr wrap="none" rtlCol="0">
            <a:spAutoFit/>
          </a:bodyPr>
          <a:lstStyle/>
          <a:p>
            <a:pPr algn="ctr"/>
            <a:r>
              <a:rPr lang="ja" sz="2000" dirty="0">
                <a:latin typeface="Century Gothic" panose="020B0502020202020204" pitchFamily="34" charset="0"/>
              </a:rPr>
              <a:t>夏の桃</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37" name="TextBox 36">
            <a:extLst>
              <a:ext uri="{FF2B5EF4-FFF2-40B4-BE49-F238E27FC236}">
                <a16:creationId xmlns:a16="http://schemas.microsoft.com/office/drawing/2014/main" id="{5B7E1FB4-ACA6-2A41-9CDB-D08BD3031746}"/>
              </a:ext>
            </a:extLst>
          </p:cNvPr>
          <p:cNvSpPr txBox="1"/>
          <p:nvPr/>
        </p:nvSpPr>
        <p:spPr>
          <a:xfrm>
            <a:off x="8920567" y="3821794"/>
            <a:ext cx="2127505" cy="400110"/>
          </a:xfrm>
          <a:prstGeom prst="rect">
            <a:avLst/>
          </a:prstGeom>
          <a:noFill/>
        </p:spPr>
        <p:txBody>
          <a:bodyPr wrap="none" rtlCol="0">
            <a:spAutoFit/>
          </a:bodyPr>
          <a:lstStyle/>
          <a:p>
            <a:pPr algn="ctr"/>
            <a:r>
              <a:rPr lang="ja" sz="2000" dirty="0">
                <a:latin typeface="Century Gothic" panose="020B0502020202020204" pitchFamily="34" charset="0"/>
              </a:rPr>
              <a:t>鮮やかなオレンジ</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rgbClr val="77D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F8A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FD6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Guidelines-Presentation-Template_PowerPoint" id="{58A20A76-F2B4-7145-9360-B4E46B3EFA7F}" vid="{1F6EDB11-E445-7D45-839A-0D28A1F802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IC-Brand-Guidelines-Presentation-Template_PowerPoint</Template>
  <TotalTime>4</TotalTime>
  <Words>1817</Words>
  <Application>Microsoft Macintosh PowerPoint</Application>
  <PresentationFormat>Widescreen</PresentationFormat>
  <Paragraphs>231</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PowerPointプレゼンテーション</dc:title>
  <dc:subject/>
  <dc:creator>Alexandra Ragazhinskaya</dc:creator>
  <cp:keywords/>
  <dc:description/>
  <cp:lastModifiedBy>Jason Flores</cp:lastModifiedBy>
  <cp:revision>2</cp:revision>
  <dcterms:created xsi:type="dcterms:W3CDTF">2021-10-22T16:43:38Z</dcterms:created>
  <dcterms:modified xsi:type="dcterms:W3CDTF">2022-09-11T04:36:39Z</dcterms:modified>
  <cp:category/>
</cp:coreProperties>
</file>