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3" r:id="rId2"/>
    <p:sldId id="328" r:id="rId3"/>
    <p:sldId id="342"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6429"/>
    <a:srgbClr val="F8A045"/>
    <a:srgbClr val="F0A622"/>
    <a:srgbClr val="DD9800"/>
    <a:srgbClr val="00BD32"/>
    <a:srgbClr val="D6A9BD"/>
    <a:srgbClr val="77D3C0"/>
    <a:srgbClr val="2ADCD1"/>
    <a:srgbClr val="FFC72C"/>
    <a:srgbClr val="E10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12" autoAdjust="0"/>
    <p:restoredTop sz="86447"/>
  </p:normalViewPr>
  <p:slideViewPr>
    <p:cSldViewPr snapToGrid="0" snapToObjects="1">
      <p:cViewPr varScale="1">
        <p:scale>
          <a:sx n="112" d="100"/>
          <a:sy n="112" d="100"/>
        </p:scale>
        <p:origin x="928" y="184"/>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6075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10.jp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orme&#10;&#10;Description générée automatiquement">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971183" y="255512"/>
            <a:ext cx="4997547" cy="604200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670736" cy="430887"/>
          </a:xfrm>
          <a:prstGeom prst="rect">
            <a:avLst/>
          </a:prstGeom>
          <a:noFill/>
        </p:spPr>
        <p:txBody>
          <a:bodyPr wrap="square" rtlCol="0">
            <a:spAutoFit/>
          </a:bodyPr>
          <a:lstStyle/>
          <a:p>
            <a:r>
              <a:rPr lang="fr" sz="2200" b="1" dirty="0">
                <a:solidFill>
                  <a:schemeClr val="tx1">
                    <a:lumMod val="75000"/>
                    <a:lumOff val="25000"/>
                  </a:schemeClr>
                </a:solidFill>
                <a:latin typeface="Century Gothic" panose="020B0502020202020204" pitchFamily="34" charset="0"/>
              </a:rPr>
              <a:t>MODÈLE DE PRÉSENTATION DES DIRECTIVES D'IDENTITÉ DE MARQUE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fr" dirty="0">
                <a:solidFill>
                  <a:schemeClr val="bg1"/>
                </a:solidFill>
                <a:latin typeface="Century Gothic" panose="020B0502020202020204" pitchFamily="34" charset="0"/>
              </a:rPr>
              <a:t>LIGNES DIRECTRICES SUR L'IDENTITÉ DE MARQUE</a:t>
            </a:r>
            <a:endParaRPr lang="en-US" dirty="0">
              <a:solidFill>
                <a:schemeClr val="bg1"/>
              </a:solidFill>
              <a:latin typeface="Century Gothic" panose="020B0502020202020204" pitchFamily="34" charset="0"/>
              <a:ea typeface="Arial" charset="0"/>
              <a:cs typeface="Arial" charset="0"/>
            </a:endParaRPr>
          </a:p>
        </p:txBody>
      </p:sp>
      <p:sp>
        <p:nvSpPr>
          <p:cNvPr id="93" name="TextBox 92">
            <a:extLst>
              <a:ext uri="{FF2B5EF4-FFF2-40B4-BE49-F238E27FC236}">
                <a16:creationId xmlns:a16="http://schemas.microsoft.com/office/drawing/2014/main" id="{4202D8FA-97A9-1F4C-B19E-615D761DF0CF}"/>
              </a:ext>
            </a:extLst>
          </p:cNvPr>
          <p:cNvSpPr txBox="1"/>
          <p:nvPr/>
        </p:nvSpPr>
        <p:spPr>
          <a:xfrm>
            <a:off x="552991" y="6060979"/>
            <a:ext cx="8138087" cy="307777"/>
          </a:xfrm>
          <a:prstGeom prst="rect">
            <a:avLst/>
          </a:prstGeom>
          <a:noFill/>
        </p:spPr>
        <p:txBody>
          <a:bodyPr wrap="square" rtlCol="0">
            <a:spAutoFit/>
          </a:bodyPr>
          <a:lstStyle/>
          <a:p>
            <a:r>
              <a:rPr lang="fr" sz="1400" dirty="0">
                <a:solidFill>
                  <a:schemeClr val="bg1">
                    <a:lumMod val="50000"/>
                  </a:schemeClr>
                </a:solidFill>
                <a:latin typeface="Century Gothic" panose="020B0502020202020204" pitchFamily="34" charset="0"/>
              </a:rPr>
              <a:t>©20XX. Tous droits réservés à votre organisation.</a:t>
            </a:r>
          </a:p>
        </p:txBody>
      </p:sp>
      <p:grpSp>
        <p:nvGrpSpPr>
          <p:cNvPr id="10" name="Group 9">
            <a:extLst>
              <a:ext uri="{FF2B5EF4-FFF2-40B4-BE49-F238E27FC236}">
                <a16:creationId xmlns:a16="http://schemas.microsoft.com/office/drawing/2014/main" id="{6AE8DCBF-448C-AD45-B510-7237A4405E1C}"/>
              </a:ext>
            </a:extLst>
          </p:cNvPr>
          <p:cNvGrpSpPr/>
          <p:nvPr/>
        </p:nvGrpSpPr>
        <p:grpSpPr>
          <a:xfrm>
            <a:off x="4102304" y="1700298"/>
            <a:ext cx="3813735" cy="3758772"/>
            <a:chOff x="8691079" y="2905927"/>
            <a:chExt cx="2975771" cy="2932884"/>
          </a:xfrm>
        </p:grpSpPr>
        <p:sp>
          <p:nvSpPr>
            <p:cNvPr id="11" name="Oval 10">
              <a:extLst>
                <a:ext uri="{FF2B5EF4-FFF2-40B4-BE49-F238E27FC236}">
                  <a16:creationId xmlns:a16="http://schemas.microsoft.com/office/drawing/2014/main" id="{9CAC6470-2B2D-5C47-8938-DC548E94AC68}"/>
                </a:ext>
              </a:extLst>
            </p:cNvPr>
            <p:cNvSpPr/>
            <p:nvPr/>
          </p:nvSpPr>
          <p:spPr>
            <a:xfrm>
              <a:off x="8691080" y="2913827"/>
              <a:ext cx="2932884" cy="2890404"/>
            </a:xfrm>
            <a:prstGeom prst="ellipse">
              <a:avLst/>
            </a:prstGeom>
            <a:gradFill>
              <a:gsLst>
                <a:gs pos="0">
                  <a:schemeClr val="tx2">
                    <a:lumMod val="20000"/>
                    <a:lumOff val="80000"/>
                  </a:schemeClr>
                </a:gs>
                <a:gs pos="100000">
                  <a:schemeClr val="tx2">
                    <a:lumMod val="40000"/>
                    <a:lumOff val="6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Graphic 11" descr="Sphère">
              <a:extLst>
                <a:ext uri="{FF2B5EF4-FFF2-40B4-BE49-F238E27FC236}">
                  <a16:creationId xmlns:a16="http://schemas.microsoft.com/office/drawing/2014/main" id="{A2DE8716-EFBB-D949-8304-0C61B76E5B0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691079" y="2905927"/>
              <a:ext cx="2932884" cy="2932884"/>
            </a:xfrm>
            <a:prstGeom prst="rect">
              <a:avLst/>
            </a:prstGeom>
          </p:spPr>
        </p:pic>
        <p:sp>
          <p:nvSpPr>
            <p:cNvPr id="13" name="TextBox 12">
              <a:extLst>
                <a:ext uri="{FF2B5EF4-FFF2-40B4-BE49-F238E27FC236}">
                  <a16:creationId xmlns:a16="http://schemas.microsoft.com/office/drawing/2014/main" id="{8893A57A-2F49-9146-9CC4-489A6AF37BC7}"/>
                </a:ext>
              </a:extLst>
            </p:cNvPr>
            <p:cNvSpPr txBox="1"/>
            <p:nvPr/>
          </p:nvSpPr>
          <p:spPr>
            <a:xfrm>
              <a:off x="8691079" y="3522919"/>
              <a:ext cx="2947929" cy="936589"/>
            </a:xfrm>
            <a:prstGeom prst="rect">
              <a:avLst/>
            </a:prstGeom>
            <a:noFill/>
            <a:effectLst>
              <a:outerShdw blurRad="50800" dist="38100" dir="2700000" algn="tl" rotWithShape="0">
                <a:prstClr val="black">
                  <a:alpha val="31000"/>
                </a:prstClr>
              </a:outerShdw>
            </a:effectLst>
          </p:spPr>
          <p:txBody>
            <a:bodyPr wrap="square" rtlCol="0">
              <a:spAutoFit/>
            </a:bodyPr>
            <a:lstStyle/>
            <a:p>
              <a:pPr algn="ctr"/>
              <a:r>
                <a:rPr lang="fr" sz="7200" b="1" dirty="0">
                  <a:solidFill>
                    <a:schemeClr val="bg1"/>
                  </a:solidFill>
                  <a:latin typeface="Century Gothic" panose="020B0502020202020204" pitchFamily="34" charset="0"/>
                </a:rPr>
                <a:t>VOTRE</a:t>
              </a:r>
            </a:p>
          </p:txBody>
        </p:sp>
        <p:sp>
          <p:nvSpPr>
            <p:cNvPr id="14" name="TextBox 13">
              <a:extLst>
                <a:ext uri="{FF2B5EF4-FFF2-40B4-BE49-F238E27FC236}">
                  <a16:creationId xmlns:a16="http://schemas.microsoft.com/office/drawing/2014/main" id="{37F19312-F8F1-4B4F-9DAE-27D355366D66}"/>
                </a:ext>
              </a:extLst>
            </p:cNvPr>
            <p:cNvSpPr txBox="1"/>
            <p:nvPr/>
          </p:nvSpPr>
          <p:spPr>
            <a:xfrm>
              <a:off x="8718921" y="4229046"/>
              <a:ext cx="2947929" cy="1032649"/>
            </a:xfrm>
            <a:prstGeom prst="rect">
              <a:avLst/>
            </a:prstGeom>
            <a:noFill/>
            <a:effectLst>
              <a:outerShdw blurRad="63500" dist="38100" dir="2700000" algn="tl" rotWithShape="0">
                <a:prstClr val="black">
                  <a:alpha val="40000"/>
                </a:prstClr>
              </a:outerShdw>
            </a:effectLst>
          </p:spPr>
          <p:txBody>
            <a:bodyPr wrap="square" rtlCol="0">
              <a:spAutoFit/>
            </a:bodyPr>
            <a:lstStyle/>
            <a:p>
              <a:pPr algn="ctr"/>
              <a:r>
                <a:rPr lang="fr" sz="8000" b="1" dirty="0">
                  <a:solidFill>
                    <a:schemeClr val="bg1"/>
                  </a:solidFill>
                  <a:latin typeface="Century Gothic" panose="020B0502020202020204" pitchFamily="34" charset="0"/>
                </a:rPr>
                <a:t>LOGO</a:t>
              </a:r>
            </a:p>
          </p:txBody>
        </p:sp>
      </p:grpSp>
      <p:sp>
        <p:nvSpPr>
          <p:cNvPr id="15" name="TextBox 14">
            <a:extLst>
              <a:ext uri="{FF2B5EF4-FFF2-40B4-BE49-F238E27FC236}">
                <a16:creationId xmlns:a16="http://schemas.microsoft.com/office/drawing/2014/main" id="{857E134F-E8D0-4D44-A458-75B3203987F4}"/>
              </a:ext>
            </a:extLst>
          </p:cNvPr>
          <p:cNvSpPr txBox="1"/>
          <p:nvPr/>
        </p:nvSpPr>
        <p:spPr>
          <a:xfrm>
            <a:off x="300447" y="1161734"/>
            <a:ext cx="4066279" cy="2123658"/>
          </a:xfrm>
          <a:prstGeom prst="rect">
            <a:avLst/>
          </a:prstGeom>
          <a:noFill/>
        </p:spPr>
        <p:txBody>
          <a:bodyPr wrap="square" rtlCol="0">
            <a:spAutoFit/>
          </a:bodyPr>
          <a:lstStyle/>
          <a:p>
            <a:r>
              <a:rPr lang="fr" sz="4400" dirty="0">
                <a:solidFill>
                  <a:schemeClr val="tx2">
                    <a:lumMod val="50000"/>
                  </a:schemeClr>
                </a:solidFill>
                <a:latin typeface="Century Gothic" panose="020B0502020202020204" pitchFamily="34" charset="0"/>
              </a:rPr>
              <a:t>LIGNES DIRECTRICES SUR L'IDENTITÉ DE MARQUE</a:t>
            </a:r>
          </a:p>
        </p:txBody>
      </p:sp>
    </p:spTree>
    <p:extLst>
      <p:ext uri="{BB962C8B-B14F-4D97-AF65-F5344CB8AC3E}">
        <p14:creationId xmlns:p14="http://schemas.microsoft.com/office/powerpoint/2010/main" val="3906797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7">
            <a:extLst>
              <a:ext uri="{FF2B5EF4-FFF2-40B4-BE49-F238E27FC236}">
                <a16:creationId xmlns:a16="http://schemas.microsoft.com/office/drawing/2014/main" id="{E8172B2E-D27C-CD41-A812-A5EBE68F2E09}"/>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0" name="Parallelogram 9">
            <a:extLst>
              <a:ext uri="{FF2B5EF4-FFF2-40B4-BE49-F238E27FC236}">
                <a16:creationId xmlns:a16="http://schemas.microsoft.com/office/drawing/2014/main" id="{8584D784-5554-8044-BED4-7EA55432E07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4954268B-1ADC-2246-A6FB-F0A6D3EBE733}"/>
              </a:ext>
            </a:extLst>
          </p:cNvPr>
          <p:cNvSpPr txBox="1"/>
          <p:nvPr/>
        </p:nvSpPr>
        <p:spPr>
          <a:xfrm>
            <a:off x="274321" y="215238"/>
            <a:ext cx="2439056" cy="954107"/>
          </a:xfrm>
          <a:prstGeom prst="rect">
            <a:avLst/>
          </a:prstGeom>
          <a:noFill/>
        </p:spPr>
        <p:txBody>
          <a:bodyPr wrap="square" rtlCol="0">
            <a:spAutoFit/>
          </a:bodyPr>
          <a:lstStyle/>
          <a:p>
            <a:r>
              <a:rPr lang="fr" sz="2800" dirty="0">
                <a:solidFill>
                  <a:schemeClr val="tx1">
                    <a:lumMod val="65000"/>
                    <a:lumOff val="35000"/>
                  </a:schemeClr>
                </a:solidFill>
                <a:latin typeface="Century Gothic" panose="020B0502020202020204" pitchFamily="34" charset="0"/>
              </a:rPr>
              <a:t>VOIX DE LA MARQUE</a:t>
            </a:r>
          </a:p>
        </p:txBody>
      </p:sp>
      <p:sp>
        <p:nvSpPr>
          <p:cNvPr id="8" name="TextBox 7">
            <a:extLst>
              <a:ext uri="{FF2B5EF4-FFF2-40B4-BE49-F238E27FC236}">
                <a16:creationId xmlns:a16="http://schemas.microsoft.com/office/drawing/2014/main" id="{C312C24C-0022-7D47-9456-A4A8A53ED828}"/>
              </a:ext>
            </a:extLst>
          </p:cNvPr>
          <p:cNvSpPr txBox="1"/>
          <p:nvPr/>
        </p:nvSpPr>
        <p:spPr>
          <a:xfrm>
            <a:off x="274320" y="1237645"/>
            <a:ext cx="3474720" cy="3539430"/>
          </a:xfrm>
          <a:prstGeom prst="rect">
            <a:avLst/>
          </a:prstGeom>
          <a:noFill/>
        </p:spPr>
        <p:txBody>
          <a:bodyPr wrap="square" rtlCol="0">
            <a:spAutoFit/>
          </a:bodyPr>
          <a:lstStyle/>
          <a:p>
            <a:pPr fontAlgn="ctr">
              <a:spcBef>
                <a:spcPts val="1400"/>
              </a:spcBef>
              <a:buClr>
                <a:srgbClr val="F0A622"/>
              </a:buClr>
              <a:buSzPct val="150000"/>
            </a:pPr>
            <a:r>
              <a:rPr lang="fr" sz="1400" dirty="0">
                <a:solidFill>
                  <a:srgbClr val="000000"/>
                </a:solidFill>
                <a:latin typeface="Century Gothic" panose="020B0502020202020204" pitchFamily="34" charset="0"/>
              </a:rPr>
              <a:t>Lorem ipsum dolor sit amet, consectetuer adipiscing elit, sed diam nonummy nibh euismod tincidunt ut laoreet dolore magna aliquam erat volutpat. Ut wisi enim ad minim veniam, quis nostrud exerci tation ullamcorper suscipit lobortis nisl ut aliquip ex ea commodo consequat. Duis autem vel eum iriure dolor in hendrerit in vulputate velit esse molestie consequat, vel illum dolore eu feugiat nulla facilisis at vero eros et accumsan et iusto odio dignissim qui blandit praesent luptatum zzril delenit augue duis dolore te feugait nulla facilisi.</a:t>
            </a:r>
          </a:p>
        </p:txBody>
      </p:sp>
      <p:sp>
        <p:nvSpPr>
          <p:cNvPr id="11" name="TextBox 10">
            <a:extLst>
              <a:ext uri="{FF2B5EF4-FFF2-40B4-BE49-F238E27FC236}">
                <a16:creationId xmlns:a16="http://schemas.microsoft.com/office/drawing/2014/main" id="{7852E541-00F6-964F-BB50-08865BFA140E}"/>
              </a:ext>
            </a:extLst>
          </p:cNvPr>
          <p:cNvSpPr txBox="1"/>
          <p:nvPr/>
        </p:nvSpPr>
        <p:spPr>
          <a:xfrm>
            <a:off x="4043680" y="1227614"/>
            <a:ext cx="3474720" cy="3934410"/>
          </a:xfrm>
          <a:prstGeom prst="rect">
            <a:avLst/>
          </a:prstGeom>
          <a:noFill/>
        </p:spPr>
        <p:txBody>
          <a:bodyPr wrap="square" rtlCol="0">
            <a:spAutoFit/>
          </a:bodyPr>
          <a:lstStyle/>
          <a:p>
            <a:pPr marL="285750" indent="-285750" fontAlgn="ctr">
              <a:spcBef>
                <a:spcPts val="1400"/>
              </a:spcBef>
              <a:buClr>
                <a:srgbClr val="F0A622"/>
              </a:buClr>
              <a:buSzPct val="150000"/>
              <a:buFont typeface="Arial" panose="020B0604020202020204" pitchFamily="34" charset="0"/>
              <a:buChar char="•"/>
            </a:pPr>
            <a:r>
              <a:rPr lang="fr" sz="1400" dirty="0">
                <a:solidFill>
                  <a:srgbClr val="000000"/>
                </a:solidFill>
                <a:latin typeface="Century Gothic" panose="020B0502020202020204" pitchFamily="34" charset="0"/>
              </a:rPr>
              <a:t>Lorem ipsum dolor sit amet, consectetuer adipiscing elit, sed diam nonummy nibh euismod tincidunt ut laoreet dolore magna aliquam erat volutpat. Ut wisi enim ad minim veniam, quis nostrud exerci tation ullamcorper suscipit lobortis nisl ut aliquip ex ea commodo consequat. </a:t>
            </a:r>
          </a:p>
          <a:p>
            <a:pPr marL="285750" indent="-285750" fontAlgn="ctr">
              <a:spcBef>
                <a:spcPts val="1400"/>
              </a:spcBef>
              <a:buClr>
                <a:srgbClr val="F0A622"/>
              </a:buClr>
              <a:buSzPct val="150000"/>
              <a:buFont typeface="Arial" panose="020B0604020202020204" pitchFamily="34" charset="0"/>
              <a:buChar char="•"/>
            </a:pPr>
            <a:r>
              <a:rPr lang="fr" sz="1400" dirty="0">
                <a:solidFill>
                  <a:srgbClr val="000000"/>
                </a:solidFill>
                <a:latin typeface="Century Gothic" panose="020B0502020202020204" pitchFamily="34" charset="0"/>
              </a:rPr>
              <a:t>Duis autem vel eum iriure dolor in hendrerit in vulputate velit esse molestie consequat, vel illum dolore eu feugiat nulla facilisis at vero eros et accumsan et iusto odio dignissim qui blandit praesent luptatum zzril delenit augue duis dolore te feugait nulla facilisi.</a:t>
            </a:r>
          </a:p>
        </p:txBody>
      </p:sp>
      <p:sp>
        <p:nvSpPr>
          <p:cNvPr id="13" name="TextBox 12">
            <a:extLst>
              <a:ext uri="{FF2B5EF4-FFF2-40B4-BE49-F238E27FC236}">
                <a16:creationId xmlns:a16="http://schemas.microsoft.com/office/drawing/2014/main" id="{88B7E55A-8BAA-0845-87E6-516EF8F05EAE}"/>
              </a:ext>
            </a:extLst>
          </p:cNvPr>
          <p:cNvSpPr txBox="1"/>
          <p:nvPr/>
        </p:nvSpPr>
        <p:spPr>
          <a:xfrm>
            <a:off x="4043680" y="701338"/>
            <a:ext cx="3688080" cy="430887"/>
          </a:xfrm>
          <a:prstGeom prst="rect">
            <a:avLst/>
          </a:prstGeom>
          <a:noFill/>
        </p:spPr>
        <p:txBody>
          <a:bodyPr wrap="square" rtlCol="0">
            <a:spAutoFit/>
          </a:bodyPr>
          <a:lstStyle/>
          <a:p>
            <a:r>
              <a:rPr lang="fr" sz="2200" dirty="0">
                <a:solidFill>
                  <a:schemeClr val="tx1">
                    <a:lumMod val="65000"/>
                    <a:lumOff val="35000"/>
                  </a:schemeClr>
                </a:solidFill>
                <a:latin typeface="Century Gothic" panose="020B0502020202020204" pitchFamily="34" charset="0"/>
              </a:rPr>
              <a:t>OBJECTIFS</a:t>
            </a:r>
          </a:p>
        </p:txBody>
      </p:sp>
      <p:sp>
        <p:nvSpPr>
          <p:cNvPr id="14" name="TextBox 13">
            <a:extLst>
              <a:ext uri="{FF2B5EF4-FFF2-40B4-BE49-F238E27FC236}">
                <a16:creationId xmlns:a16="http://schemas.microsoft.com/office/drawing/2014/main" id="{47DA39A3-491F-2349-A298-695BD635084F}"/>
              </a:ext>
            </a:extLst>
          </p:cNvPr>
          <p:cNvSpPr txBox="1"/>
          <p:nvPr/>
        </p:nvSpPr>
        <p:spPr>
          <a:xfrm>
            <a:off x="8026401" y="1196836"/>
            <a:ext cx="3474720" cy="4293483"/>
          </a:xfrm>
          <a:prstGeom prst="rect">
            <a:avLst/>
          </a:prstGeom>
          <a:noFill/>
        </p:spPr>
        <p:txBody>
          <a:bodyPr wrap="square" rtlCol="0">
            <a:spAutoFit/>
          </a:bodyPr>
          <a:lstStyle/>
          <a:p>
            <a:pPr marL="285750" indent="-285750" fontAlgn="ctr">
              <a:spcBef>
                <a:spcPts val="1400"/>
              </a:spcBef>
              <a:buClr>
                <a:schemeClr val="tx1">
                  <a:lumMod val="50000"/>
                  <a:lumOff val="50000"/>
                </a:schemeClr>
              </a:buClr>
              <a:buSzPct val="150000"/>
              <a:buFont typeface="Arial" panose="020B0604020202020204" pitchFamily="34" charset="0"/>
              <a:buChar char="•"/>
            </a:pPr>
            <a:r>
              <a:rPr lang="fr" sz="1400" dirty="0">
                <a:solidFill>
                  <a:srgbClr val="000000"/>
                </a:solidFill>
                <a:latin typeface="Century Gothic" panose="020B0502020202020204" pitchFamily="34" charset="0"/>
              </a:rPr>
              <a:t>Lorem ipsum dolor sit amet, consectetuer adipiscing elit, sed diam nonummy nibh euismod tincidunt ut laoreet dolore magna aliquam erat volutpat. </a:t>
            </a:r>
          </a:p>
          <a:p>
            <a:pPr marL="285750" indent="-285750" fontAlgn="ctr">
              <a:spcBef>
                <a:spcPts val="1400"/>
              </a:spcBef>
              <a:buClr>
                <a:schemeClr val="tx1">
                  <a:lumMod val="50000"/>
                  <a:lumOff val="50000"/>
                </a:schemeClr>
              </a:buClr>
              <a:buSzPct val="150000"/>
              <a:buFont typeface="Arial" panose="020B0604020202020204" pitchFamily="34" charset="0"/>
              <a:buChar char="•"/>
            </a:pPr>
            <a:r>
              <a:rPr lang="fr" sz="1400" dirty="0">
                <a:solidFill>
                  <a:srgbClr val="000000"/>
                </a:solidFill>
                <a:latin typeface="Century Gothic" panose="020B0502020202020204" pitchFamily="34" charset="0"/>
              </a:rPr>
              <a:t>Ut wisi enim ad minim veniam, quis nostrud exerci tation ullamcorper suscipit lobortis nisl ut aliquip ex ea commodo consequat. </a:t>
            </a:r>
          </a:p>
          <a:p>
            <a:pPr marL="285750" indent="-285750" fontAlgn="ctr">
              <a:spcBef>
                <a:spcPts val="1400"/>
              </a:spcBef>
              <a:buClr>
                <a:schemeClr val="tx1">
                  <a:lumMod val="50000"/>
                  <a:lumOff val="50000"/>
                </a:schemeClr>
              </a:buClr>
              <a:buSzPct val="150000"/>
              <a:buFont typeface="Arial" panose="020B0604020202020204" pitchFamily="34" charset="0"/>
              <a:buChar char="•"/>
            </a:pPr>
            <a:r>
              <a:rPr lang="fr" sz="1400" dirty="0">
                <a:solidFill>
                  <a:srgbClr val="000000"/>
                </a:solidFill>
                <a:latin typeface="Century Gothic" panose="020B0502020202020204" pitchFamily="34" charset="0"/>
              </a:rPr>
              <a:t>Duis autem vel eum iriure dolor in hendrerit in vulputate velit esse molestie consequat, vel illum dolore eu feugiat nulla facilisis. </a:t>
            </a:r>
          </a:p>
          <a:p>
            <a:pPr marL="285750" indent="-285750" fontAlgn="ctr">
              <a:spcBef>
                <a:spcPts val="1400"/>
              </a:spcBef>
              <a:buClr>
                <a:schemeClr val="tx1">
                  <a:lumMod val="50000"/>
                  <a:lumOff val="50000"/>
                </a:schemeClr>
              </a:buClr>
              <a:buSzPct val="150000"/>
              <a:buFont typeface="Arial" panose="020B0604020202020204" pitchFamily="34" charset="0"/>
              <a:buChar char="•"/>
            </a:pPr>
            <a:r>
              <a:rPr lang="fr" sz="1400" dirty="0">
                <a:solidFill>
                  <a:srgbClr val="000000"/>
                </a:solidFill>
                <a:latin typeface="Century Gothic" panose="020B0502020202020204" pitchFamily="34" charset="0"/>
              </a:rPr>
              <a:t>At vero eros et accumsan et iusto odio dignissim qui blandit praesent luptatum zzril delenit augue duis dolore te feugait nulla facilisi.</a:t>
            </a:r>
          </a:p>
        </p:txBody>
      </p:sp>
      <p:sp>
        <p:nvSpPr>
          <p:cNvPr id="15" name="TextBox 14">
            <a:extLst>
              <a:ext uri="{FF2B5EF4-FFF2-40B4-BE49-F238E27FC236}">
                <a16:creationId xmlns:a16="http://schemas.microsoft.com/office/drawing/2014/main" id="{8B98505C-7F23-2F46-9273-3BA69B8D6610}"/>
              </a:ext>
            </a:extLst>
          </p:cNvPr>
          <p:cNvSpPr txBox="1"/>
          <p:nvPr/>
        </p:nvSpPr>
        <p:spPr>
          <a:xfrm>
            <a:off x="8026401" y="670560"/>
            <a:ext cx="3688080" cy="430887"/>
          </a:xfrm>
          <a:prstGeom prst="rect">
            <a:avLst/>
          </a:prstGeom>
          <a:noFill/>
        </p:spPr>
        <p:txBody>
          <a:bodyPr wrap="square" rtlCol="0">
            <a:spAutoFit/>
          </a:bodyPr>
          <a:lstStyle/>
          <a:p>
            <a:r>
              <a:rPr lang="fr" sz="2200" dirty="0">
                <a:solidFill>
                  <a:schemeClr val="tx1">
                    <a:lumMod val="65000"/>
                    <a:lumOff val="35000"/>
                  </a:schemeClr>
                </a:solidFill>
                <a:latin typeface="Century Gothic" panose="020B0502020202020204" pitchFamily="34" charset="0"/>
              </a:rPr>
              <a:t>VALEURS FONDAMENTALES</a:t>
            </a:r>
          </a:p>
        </p:txBody>
      </p:sp>
      <p:cxnSp>
        <p:nvCxnSpPr>
          <p:cNvPr id="4" name="Straight Connector 3">
            <a:extLst>
              <a:ext uri="{FF2B5EF4-FFF2-40B4-BE49-F238E27FC236}">
                <a16:creationId xmlns:a16="http://schemas.microsoft.com/office/drawing/2014/main" id="{FEB2411F-21AE-E645-95D7-D75D5CE18395}"/>
              </a:ext>
            </a:extLst>
          </p:cNvPr>
          <p:cNvCxnSpPr>
            <a:cxnSpLocks/>
          </p:cNvCxnSpPr>
          <p:nvPr/>
        </p:nvCxnSpPr>
        <p:spPr>
          <a:xfrm>
            <a:off x="3962400" y="701338"/>
            <a:ext cx="0" cy="5486400"/>
          </a:xfrm>
          <a:prstGeom prst="line">
            <a:avLst/>
          </a:prstGeom>
          <a:ln w="44450" cap="rnd">
            <a:gradFill>
              <a:gsLst>
                <a:gs pos="0">
                  <a:srgbClr val="F0A622"/>
                </a:gs>
                <a:gs pos="100000">
                  <a:schemeClr val="accent4">
                    <a:lumMod val="60000"/>
                    <a:lumOff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20D2471-6672-C744-BCA9-A604E739A516}"/>
              </a:ext>
            </a:extLst>
          </p:cNvPr>
          <p:cNvCxnSpPr>
            <a:cxnSpLocks/>
          </p:cNvCxnSpPr>
          <p:nvPr/>
        </p:nvCxnSpPr>
        <p:spPr>
          <a:xfrm>
            <a:off x="7945120" y="701338"/>
            <a:ext cx="0" cy="5486400"/>
          </a:xfrm>
          <a:prstGeom prst="line">
            <a:avLst/>
          </a:prstGeom>
          <a:ln w="44450" cap="rnd">
            <a:gradFill>
              <a:gsLst>
                <a:gs pos="0">
                  <a:schemeClr val="bg1">
                    <a:lumMod val="65000"/>
                  </a:schemeClr>
                </a:gs>
                <a:gs pos="100000">
                  <a:schemeClr val="tx1">
                    <a:lumMod val="50000"/>
                    <a:lumOff val="5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4BBEADC8-06B0-064A-9ED9-AE0B3D6688E0}"/>
              </a:ext>
            </a:extLst>
          </p:cNvPr>
          <p:cNvSpPr txBox="1"/>
          <p:nvPr/>
        </p:nvSpPr>
        <p:spPr>
          <a:xfrm>
            <a:off x="4800046" y="6477000"/>
            <a:ext cx="6947194" cy="369332"/>
          </a:xfrm>
          <a:prstGeom prst="rect">
            <a:avLst/>
          </a:prstGeom>
          <a:noFill/>
        </p:spPr>
        <p:txBody>
          <a:bodyPr wrap="square" rtlCol="0">
            <a:spAutoFit/>
          </a:bodyPr>
          <a:lstStyle/>
          <a:p>
            <a:pPr algn="r"/>
            <a:r>
              <a:rPr lang="fr" dirty="0">
                <a:solidFill>
                  <a:schemeClr val="bg1"/>
                </a:solidFill>
                <a:latin typeface="Century Gothic" panose="020B0502020202020204" pitchFamily="34" charset="0"/>
              </a:rPr>
              <a:t>LIGNES DIRECTRICES SUR L'IDENTITÉ DE MARQUE</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2623282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fr" dirty="0">
                <a:solidFill>
                  <a:schemeClr val="bg1"/>
                </a:solidFill>
                <a:latin typeface="Century Gothic" panose="020B0502020202020204" pitchFamily="34" charset="0"/>
              </a:rPr>
              <a:t>LIGNES DIRECTRICES SUR L'IDENTITÉ DE MARQUE</a:t>
            </a:r>
            <a:endParaRPr lang="en-US" dirty="0">
              <a:solidFill>
                <a:schemeClr val="bg1"/>
              </a:solidFill>
              <a:latin typeface="Century Gothic" panose="020B0502020202020204" pitchFamily="34" charset="0"/>
              <a:ea typeface="Arial" charset="0"/>
              <a:cs typeface="Arial" charset="0"/>
            </a:endParaRPr>
          </a:p>
        </p:txBody>
      </p:sp>
      <p:pic>
        <p:nvPicPr>
          <p:cNvPr id="16" name="Picture 15" descr="Logo&#10;&#10;Description générée automatiquement">
            <a:extLst>
              <a:ext uri="{FF2B5EF4-FFF2-40B4-BE49-F238E27FC236}">
                <a16:creationId xmlns:a16="http://schemas.microsoft.com/office/drawing/2014/main" id="{3C952A34-5A19-1A49-8024-9E3809DEC6D0}"/>
              </a:ext>
            </a:extLst>
          </p:cNvPr>
          <p:cNvPicPr>
            <a:picLocks noChangeAspect="1"/>
          </p:cNvPicPr>
          <p:nvPr/>
        </p:nvPicPr>
        <p:blipFill>
          <a:blip r:embed="rId2"/>
          <a:stretch>
            <a:fillRect/>
          </a:stretch>
        </p:blipFill>
        <p:spPr>
          <a:xfrm>
            <a:off x="440341" y="1415913"/>
            <a:ext cx="1732443" cy="493683"/>
          </a:xfrm>
          <a:prstGeom prst="rect">
            <a:avLst/>
          </a:prstGeom>
        </p:spPr>
      </p:pic>
      <p:sp>
        <p:nvSpPr>
          <p:cNvPr id="17" name="TextBox 16">
            <a:extLst>
              <a:ext uri="{FF2B5EF4-FFF2-40B4-BE49-F238E27FC236}">
                <a16:creationId xmlns:a16="http://schemas.microsoft.com/office/drawing/2014/main" id="{241E86A6-F14D-0440-B1E9-8817BD0004E7}"/>
              </a:ext>
            </a:extLst>
          </p:cNvPr>
          <p:cNvSpPr txBox="1"/>
          <p:nvPr/>
        </p:nvSpPr>
        <p:spPr>
          <a:xfrm>
            <a:off x="367748" y="884595"/>
            <a:ext cx="3456545" cy="400110"/>
          </a:xfrm>
          <a:prstGeom prst="rect">
            <a:avLst/>
          </a:prstGeom>
          <a:noFill/>
        </p:spPr>
        <p:txBody>
          <a:bodyPr wrap="square" rtlCol="0">
            <a:spAutoFit/>
          </a:bodyPr>
          <a:lstStyle/>
          <a:p>
            <a:r>
              <a:rPr lang="fr" sz="2000" dirty="0">
                <a:solidFill>
                  <a:schemeClr val="tx1">
                    <a:lumMod val="65000"/>
                    <a:lumOff val="35000"/>
                  </a:schemeClr>
                </a:solidFill>
                <a:latin typeface="Century Gothic" panose="020B0502020202020204" pitchFamily="34" charset="0"/>
              </a:rPr>
              <a:t>Disposition horizontale</a:t>
            </a:r>
          </a:p>
        </p:txBody>
      </p:sp>
      <p:pic>
        <p:nvPicPr>
          <p:cNvPr id="18" name="Picture 17" descr="Une image contenant du texte, un signe&#10;&#10;Description générée automatiquement">
            <a:extLst>
              <a:ext uri="{FF2B5EF4-FFF2-40B4-BE49-F238E27FC236}">
                <a16:creationId xmlns:a16="http://schemas.microsoft.com/office/drawing/2014/main" id="{34898523-665C-9440-8549-955ACAEF8CC1}"/>
              </a:ext>
            </a:extLst>
          </p:cNvPr>
          <p:cNvPicPr>
            <a:picLocks noChangeAspect="1"/>
          </p:cNvPicPr>
          <p:nvPr/>
        </p:nvPicPr>
        <p:blipFill>
          <a:blip r:embed="rId3"/>
          <a:stretch>
            <a:fillRect/>
          </a:stretch>
        </p:blipFill>
        <p:spPr>
          <a:xfrm>
            <a:off x="2409070" y="1506713"/>
            <a:ext cx="1536209" cy="261338"/>
          </a:xfrm>
          <a:prstGeom prst="rect">
            <a:avLst/>
          </a:prstGeom>
        </p:spPr>
      </p:pic>
      <p:sp>
        <p:nvSpPr>
          <p:cNvPr id="19" name="TextBox 18">
            <a:extLst>
              <a:ext uri="{FF2B5EF4-FFF2-40B4-BE49-F238E27FC236}">
                <a16:creationId xmlns:a16="http://schemas.microsoft.com/office/drawing/2014/main" id="{664BADC0-D686-D74F-B66A-3A6AA546AD3E}"/>
              </a:ext>
            </a:extLst>
          </p:cNvPr>
          <p:cNvSpPr txBox="1"/>
          <p:nvPr/>
        </p:nvSpPr>
        <p:spPr>
          <a:xfrm>
            <a:off x="367749" y="2242366"/>
            <a:ext cx="3577530" cy="400110"/>
          </a:xfrm>
          <a:prstGeom prst="rect">
            <a:avLst/>
          </a:prstGeom>
          <a:noFill/>
        </p:spPr>
        <p:txBody>
          <a:bodyPr wrap="square" rtlCol="0">
            <a:spAutoFit/>
          </a:bodyPr>
          <a:lstStyle/>
          <a:p>
            <a:r>
              <a:rPr lang="fr" sz="2000" dirty="0">
                <a:solidFill>
                  <a:schemeClr val="tx1">
                    <a:lumMod val="65000"/>
                    <a:lumOff val="35000"/>
                  </a:schemeClr>
                </a:solidFill>
                <a:latin typeface="Century Gothic" panose="020B0502020202020204" pitchFamily="34" charset="0"/>
              </a:rPr>
              <a:t>Mot-symbole</a:t>
            </a:r>
          </a:p>
        </p:txBody>
      </p:sp>
      <p:sp>
        <p:nvSpPr>
          <p:cNvPr id="20" name="Rectangle 19">
            <a:extLst>
              <a:ext uri="{FF2B5EF4-FFF2-40B4-BE49-F238E27FC236}">
                <a16:creationId xmlns:a16="http://schemas.microsoft.com/office/drawing/2014/main" id="{8B7114E3-8B3B-1344-A954-CAB53AB1E5E0}"/>
              </a:ext>
            </a:extLst>
          </p:cNvPr>
          <p:cNvSpPr/>
          <p:nvPr/>
        </p:nvSpPr>
        <p:spPr>
          <a:xfrm>
            <a:off x="367750" y="2701692"/>
            <a:ext cx="2802833" cy="461665"/>
          </a:xfrm>
          <a:prstGeom prst="rect">
            <a:avLst/>
          </a:prstGeom>
        </p:spPr>
        <p:txBody>
          <a:bodyPr wrap="square">
            <a:spAutoFit/>
          </a:bodyPr>
          <a:lstStyle/>
          <a:p>
            <a:pPr>
              <a:spcAft>
                <a:spcPts val="1600"/>
              </a:spcAft>
            </a:pPr>
            <a:r>
              <a:rPr lang="fr" sz="1200" dirty="0">
                <a:latin typeface="Century Gothic" panose="020B0502020202020204" pitchFamily="34" charset="0"/>
              </a:rPr>
              <a:t>Le logotype sans logomark doit être utilisé exclusivement dans l'application.</a:t>
            </a:r>
          </a:p>
        </p:txBody>
      </p:sp>
      <p:pic>
        <p:nvPicPr>
          <p:cNvPr id="21" name="Picture 20" descr="Logo&#10;&#10;Description générée automatiquement">
            <a:extLst>
              <a:ext uri="{FF2B5EF4-FFF2-40B4-BE49-F238E27FC236}">
                <a16:creationId xmlns:a16="http://schemas.microsoft.com/office/drawing/2014/main" id="{0CCEE9E4-B5BA-364F-9FB9-14C606E47F83}"/>
              </a:ext>
            </a:extLst>
          </p:cNvPr>
          <p:cNvPicPr>
            <a:picLocks noChangeAspect="1"/>
          </p:cNvPicPr>
          <p:nvPr/>
        </p:nvPicPr>
        <p:blipFill>
          <a:blip r:embed="rId4"/>
          <a:stretch>
            <a:fillRect/>
          </a:stretch>
        </p:blipFill>
        <p:spPr>
          <a:xfrm>
            <a:off x="685799" y="3345282"/>
            <a:ext cx="1486986" cy="491739"/>
          </a:xfrm>
          <a:prstGeom prst="rect">
            <a:avLst/>
          </a:prstGeom>
        </p:spPr>
      </p:pic>
      <p:pic>
        <p:nvPicPr>
          <p:cNvPr id="22" name="Picture 21" descr="Logo&#10;&#10;Description générée automatiquement avec une confiance moyenne">
            <a:extLst>
              <a:ext uri="{FF2B5EF4-FFF2-40B4-BE49-F238E27FC236}">
                <a16:creationId xmlns:a16="http://schemas.microsoft.com/office/drawing/2014/main" id="{A0F24C96-F400-3F42-A5B0-5F1EA0CA494E}"/>
              </a:ext>
            </a:extLst>
          </p:cNvPr>
          <p:cNvPicPr>
            <a:picLocks noChangeAspect="1"/>
          </p:cNvPicPr>
          <p:nvPr/>
        </p:nvPicPr>
        <p:blipFill>
          <a:blip r:embed="rId5"/>
          <a:stretch>
            <a:fillRect/>
          </a:stretch>
        </p:blipFill>
        <p:spPr>
          <a:xfrm>
            <a:off x="2652148" y="3415209"/>
            <a:ext cx="1328307" cy="271751"/>
          </a:xfrm>
          <a:prstGeom prst="rect">
            <a:avLst/>
          </a:prstGeom>
        </p:spPr>
      </p:pic>
      <p:sp>
        <p:nvSpPr>
          <p:cNvPr id="23" name="TextBox 22">
            <a:extLst>
              <a:ext uri="{FF2B5EF4-FFF2-40B4-BE49-F238E27FC236}">
                <a16:creationId xmlns:a16="http://schemas.microsoft.com/office/drawing/2014/main" id="{48A7F312-8D21-D340-8600-6CA20F3E1B68}"/>
              </a:ext>
            </a:extLst>
          </p:cNvPr>
          <p:cNvSpPr txBox="1"/>
          <p:nvPr/>
        </p:nvSpPr>
        <p:spPr>
          <a:xfrm>
            <a:off x="4374971" y="842515"/>
            <a:ext cx="3157468" cy="400110"/>
          </a:xfrm>
          <a:prstGeom prst="rect">
            <a:avLst/>
          </a:prstGeom>
          <a:noFill/>
        </p:spPr>
        <p:txBody>
          <a:bodyPr wrap="square" rtlCol="0">
            <a:spAutoFit/>
          </a:bodyPr>
          <a:lstStyle/>
          <a:p>
            <a:r>
              <a:rPr lang="fr" sz="2000" dirty="0">
                <a:solidFill>
                  <a:schemeClr val="tx1">
                    <a:lumMod val="65000"/>
                    <a:lumOff val="35000"/>
                  </a:schemeClr>
                </a:solidFill>
                <a:latin typeface="Century Gothic" panose="020B0502020202020204" pitchFamily="34" charset="0"/>
              </a:rPr>
              <a:t>Disposition verticale</a:t>
            </a:r>
          </a:p>
        </p:txBody>
      </p:sp>
      <p:sp>
        <p:nvSpPr>
          <p:cNvPr id="24" name="TextBox 23">
            <a:extLst>
              <a:ext uri="{FF2B5EF4-FFF2-40B4-BE49-F238E27FC236}">
                <a16:creationId xmlns:a16="http://schemas.microsoft.com/office/drawing/2014/main" id="{A6237999-395B-A748-89EF-7C5FC399E457}"/>
              </a:ext>
            </a:extLst>
          </p:cNvPr>
          <p:cNvSpPr txBox="1"/>
          <p:nvPr/>
        </p:nvSpPr>
        <p:spPr>
          <a:xfrm>
            <a:off x="4374971" y="2551233"/>
            <a:ext cx="3157468" cy="400110"/>
          </a:xfrm>
          <a:prstGeom prst="rect">
            <a:avLst/>
          </a:prstGeom>
          <a:noFill/>
        </p:spPr>
        <p:txBody>
          <a:bodyPr wrap="square" rtlCol="0">
            <a:spAutoFit/>
          </a:bodyPr>
          <a:lstStyle/>
          <a:p>
            <a:r>
              <a:rPr lang="fr" sz="2000" dirty="0">
                <a:solidFill>
                  <a:schemeClr val="tx1">
                    <a:lumMod val="65000"/>
                    <a:lumOff val="35000"/>
                  </a:schemeClr>
                </a:solidFill>
                <a:latin typeface="Century Gothic" panose="020B0502020202020204" pitchFamily="34" charset="0"/>
              </a:rPr>
              <a:t>Logomark (icône)</a:t>
            </a:r>
          </a:p>
        </p:txBody>
      </p:sp>
      <p:pic>
        <p:nvPicPr>
          <p:cNvPr id="25" name="Picture 24" descr="Logo&#10;&#10;Description générée automatiquement">
            <a:extLst>
              <a:ext uri="{FF2B5EF4-FFF2-40B4-BE49-F238E27FC236}">
                <a16:creationId xmlns:a16="http://schemas.microsoft.com/office/drawing/2014/main" id="{FEB121AA-E1BA-2042-AFA7-3F2258B8B5DA}"/>
              </a:ext>
            </a:extLst>
          </p:cNvPr>
          <p:cNvPicPr>
            <a:picLocks noChangeAspect="1"/>
          </p:cNvPicPr>
          <p:nvPr/>
        </p:nvPicPr>
        <p:blipFill>
          <a:blip r:embed="rId6"/>
          <a:stretch>
            <a:fillRect/>
          </a:stretch>
        </p:blipFill>
        <p:spPr>
          <a:xfrm>
            <a:off x="6143017" y="1421285"/>
            <a:ext cx="1090284" cy="714921"/>
          </a:xfrm>
          <a:prstGeom prst="rect">
            <a:avLst/>
          </a:prstGeom>
        </p:spPr>
      </p:pic>
      <p:pic>
        <p:nvPicPr>
          <p:cNvPr id="26" name="Picture 25" descr="Logo&#10;&#10;Description générée automatiquement">
            <a:extLst>
              <a:ext uri="{FF2B5EF4-FFF2-40B4-BE49-F238E27FC236}">
                <a16:creationId xmlns:a16="http://schemas.microsoft.com/office/drawing/2014/main" id="{01AEA24C-A892-E04D-8F9C-F85367BB003E}"/>
              </a:ext>
            </a:extLst>
          </p:cNvPr>
          <p:cNvPicPr>
            <a:picLocks noChangeAspect="1"/>
          </p:cNvPicPr>
          <p:nvPr/>
        </p:nvPicPr>
        <p:blipFill>
          <a:blip r:embed="rId7"/>
          <a:stretch>
            <a:fillRect/>
          </a:stretch>
        </p:blipFill>
        <p:spPr>
          <a:xfrm>
            <a:off x="4513539" y="1338884"/>
            <a:ext cx="1352299" cy="975045"/>
          </a:xfrm>
          <a:prstGeom prst="rect">
            <a:avLst/>
          </a:prstGeom>
        </p:spPr>
      </p:pic>
      <p:pic>
        <p:nvPicPr>
          <p:cNvPr id="27" name="Picture 26" descr="Logo, icône&#10;&#10;Description générée automatiquement">
            <a:extLst>
              <a:ext uri="{FF2B5EF4-FFF2-40B4-BE49-F238E27FC236}">
                <a16:creationId xmlns:a16="http://schemas.microsoft.com/office/drawing/2014/main" id="{9F1B16E8-5395-534A-9F90-4390BBD49586}"/>
              </a:ext>
            </a:extLst>
          </p:cNvPr>
          <p:cNvPicPr>
            <a:picLocks noChangeAspect="1"/>
          </p:cNvPicPr>
          <p:nvPr/>
        </p:nvPicPr>
        <p:blipFill>
          <a:blip r:embed="rId8"/>
          <a:stretch>
            <a:fillRect/>
          </a:stretch>
        </p:blipFill>
        <p:spPr>
          <a:xfrm>
            <a:off x="4845001" y="3089572"/>
            <a:ext cx="739457" cy="778918"/>
          </a:xfrm>
          <a:prstGeom prst="rect">
            <a:avLst/>
          </a:prstGeom>
        </p:spPr>
      </p:pic>
      <p:pic>
        <p:nvPicPr>
          <p:cNvPr id="28" name="Picture 27" descr="Une image contenant un logo&#10;&#10;Description générée automatiquement">
            <a:extLst>
              <a:ext uri="{FF2B5EF4-FFF2-40B4-BE49-F238E27FC236}">
                <a16:creationId xmlns:a16="http://schemas.microsoft.com/office/drawing/2014/main" id="{7E3975C0-4563-1B41-9C92-03981FE801A4}"/>
              </a:ext>
            </a:extLst>
          </p:cNvPr>
          <p:cNvPicPr>
            <a:picLocks noChangeAspect="1"/>
          </p:cNvPicPr>
          <p:nvPr/>
        </p:nvPicPr>
        <p:blipFill>
          <a:blip r:embed="rId9"/>
          <a:stretch>
            <a:fillRect/>
          </a:stretch>
        </p:blipFill>
        <p:spPr>
          <a:xfrm>
            <a:off x="6339395" y="3089572"/>
            <a:ext cx="598543" cy="776430"/>
          </a:xfrm>
          <a:prstGeom prst="rect">
            <a:avLst/>
          </a:prstGeom>
        </p:spPr>
      </p:pic>
      <p:sp>
        <p:nvSpPr>
          <p:cNvPr id="29" name="TextBox 28">
            <a:extLst>
              <a:ext uri="{FF2B5EF4-FFF2-40B4-BE49-F238E27FC236}">
                <a16:creationId xmlns:a16="http://schemas.microsoft.com/office/drawing/2014/main" id="{E636B029-1D87-6148-BC8B-DC5A6E4FCA00}"/>
              </a:ext>
            </a:extLst>
          </p:cNvPr>
          <p:cNvSpPr txBox="1"/>
          <p:nvPr/>
        </p:nvSpPr>
        <p:spPr>
          <a:xfrm>
            <a:off x="367748" y="361502"/>
            <a:ext cx="1130438" cy="461665"/>
          </a:xfrm>
          <a:prstGeom prst="rect">
            <a:avLst/>
          </a:prstGeom>
          <a:noFill/>
        </p:spPr>
        <p:txBody>
          <a:bodyPr wrap="none" rtlCol="0">
            <a:spAutoFit/>
          </a:bodyPr>
          <a:lstStyle/>
          <a:p>
            <a:r>
              <a:rPr lang="fr" sz="2400" dirty="0">
                <a:solidFill>
                  <a:schemeClr val="tx1">
                    <a:lumMod val="65000"/>
                    <a:lumOff val="35000"/>
                  </a:schemeClr>
                </a:solidFill>
                <a:latin typeface="Century Gothic" panose="020B0502020202020204" pitchFamily="34" charset="0"/>
              </a:rPr>
              <a:t>LOGO</a:t>
            </a:r>
          </a:p>
        </p:txBody>
      </p:sp>
      <p:sp>
        <p:nvSpPr>
          <p:cNvPr id="30" name="TextBox 29">
            <a:extLst>
              <a:ext uri="{FF2B5EF4-FFF2-40B4-BE49-F238E27FC236}">
                <a16:creationId xmlns:a16="http://schemas.microsoft.com/office/drawing/2014/main" id="{4850AD1E-EAC5-9043-9A2A-86E2A2268B20}"/>
              </a:ext>
            </a:extLst>
          </p:cNvPr>
          <p:cNvSpPr txBox="1"/>
          <p:nvPr/>
        </p:nvSpPr>
        <p:spPr>
          <a:xfrm>
            <a:off x="8202062" y="361502"/>
            <a:ext cx="1454244" cy="461665"/>
          </a:xfrm>
          <a:prstGeom prst="rect">
            <a:avLst/>
          </a:prstGeom>
          <a:noFill/>
        </p:spPr>
        <p:txBody>
          <a:bodyPr wrap="none" rtlCol="0">
            <a:spAutoFit/>
          </a:bodyPr>
          <a:lstStyle/>
          <a:p>
            <a:r>
              <a:rPr lang="fr" sz="2400" dirty="0">
                <a:solidFill>
                  <a:schemeClr val="tx1">
                    <a:lumMod val="65000"/>
                    <a:lumOff val="35000"/>
                  </a:schemeClr>
                </a:solidFill>
                <a:latin typeface="Century Gothic" panose="020B0502020202020204" pitchFamily="34" charset="0"/>
              </a:rPr>
              <a:t>COULEURS</a:t>
            </a:r>
          </a:p>
        </p:txBody>
      </p:sp>
      <p:sp>
        <p:nvSpPr>
          <p:cNvPr id="31" name="TextBox 30">
            <a:extLst>
              <a:ext uri="{FF2B5EF4-FFF2-40B4-BE49-F238E27FC236}">
                <a16:creationId xmlns:a16="http://schemas.microsoft.com/office/drawing/2014/main" id="{07CE52FB-AB44-7041-84F1-4CB08A663011}"/>
              </a:ext>
            </a:extLst>
          </p:cNvPr>
          <p:cNvSpPr txBox="1"/>
          <p:nvPr/>
        </p:nvSpPr>
        <p:spPr>
          <a:xfrm>
            <a:off x="8268147" y="1773931"/>
            <a:ext cx="1463862" cy="338554"/>
          </a:xfrm>
          <a:prstGeom prst="rect">
            <a:avLst/>
          </a:prstGeom>
          <a:noFill/>
        </p:spPr>
        <p:txBody>
          <a:bodyPr wrap="none" rtlCol="0">
            <a:spAutoFit/>
          </a:bodyPr>
          <a:lstStyle/>
          <a:p>
            <a:pPr algn="ctr"/>
            <a:r>
              <a:rPr lang="fr" sz="1600" dirty="0">
                <a:latin typeface="Century Gothic" panose="020B0502020202020204" pitchFamily="34" charset="0"/>
              </a:rPr>
              <a:t>Aqua Brise</a:t>
            </a:r>
          </a:p>
        </p:txBody>
      </p:sp>
      <p:sp>
        <p:nvSpPr>
          <p:cNvPr id="32" name="Rectangle 31">
            <a:extLst>
              <a:ext uri="{FF2B5EF4-FFF2-40B4-BE49-F238E27FC236}">
                <a16:creationId xmlns:a16="http://schemas.microsoft.com/office/drawing/2014/main" id="{9C29AB76-991E-DA46-8911-3F4EA38F627A}"/>
              </a:ext>
            </a:extLst>
          </p:cNvPr>
          <p:cNvSpPr/>
          <p:nvPr/>
        </p:nvSpPr>
        <p:spPr>
          <a:xfrm>
            <a:off x="7942777" y="2136206"/>
            <a:ext cx="859622" cy="984885"/>
          </a:xfrm>
          <a:prstGeom prst="rect">
            <a:avLst/>
          </a:prstGeom>
        </p:spPr>
        <p:txBody>
          <a:bodyPr wrap="square">
            <a:spAutoFit/>
          </a:bodyPr>
          <a:lstStyle/>
          <a:p>
            <a:pPr algn="r">
              <a:spcAft>
                <a:spcPts val="400"/>
              </a:spcAft>
            </a:pPr>
            <a:r>
              <a:rPr lang="fr" sz="1200" dirty="0">
                <a:solidFill>
                  <a:schemeClr val="tx1">
                    <a:lumMod val="65000"/>
                    <a:lumOff val="35000"/>
                  </a:schemeClr>
                </a:solidFill>
                <a:latin typeface="Century Gothic" panose="020B0502020202020204" pitchFamily="34" charset="0"/>
              </a:rPr>
              <a:t>Sortilège:</a:t>
            </a:r>
          </a:p>
          <a:p>
            <a:pPr algn="r">
              <a:spcAft>
                <a:spcPts val="400"/>
              </a:spcAft>
            </a:pPr>
            <a:r>
              <a:rPr lang="fr" sz="1200" dirty="0">
                <a:solidFill>
                  <a:schemeClr val="tx1">
                    <a:lumMod val="65000"/>
                    <a:lumOff val="35000"/>
                  </a:schemeClr>
                </a:solidFill>
                <a:latin typeface="Century Gothic" panose="020B0502020202020204" pitchFamily="34" charset="0"/>
              </a:rPr>
              <a:t>RVB:</a:t>
            </a:r>
          </a:p>
          <a:p>
            <a:pPr algn="r">
              <a:spcAft>
                <a:spcPts val="400"/>
              </a:spcAft>
            </a:pPr>
            <a:r>
              <a:rPr lang="fr" sz="1200" dirty="0">
                <a:solidFill>
                  <a:schemeClr val="tx1">
                    <a:lumMod val="65000"/>
                    <a:lumOff val="35000"/>
                  </a:schemeClr>
                </a:solidFill>
                <a:latin typeface="Century Gothic" panose="020B0502020202020204" pitchFamily="34" charset="0"/>
              </a:rPr>
              <a:t>CMJN:</a:t>
            </a:r>
          </a:p>
          <a:p>
            <a:pPr algn="r">
              <a:spcAft>
                <a:spcPts val="400"/>
              </a:spcAft>
            </a:pPr>
            <a:r>
              <a:rPr lang="fr" sz="1200" dirty="0">
                <a:solidFill>
                  <a:schemeClr val="tx1">
                    <a:lumMod val="65000"/>
                    <a:lumOff val="35000"/>
                  </a:schemeClr>
                </a:solidFill>
                <a:latin typeface="Century Gothic" panose="020B0502020202020204" pitchFamily="34" charset="0"/>
              </a:rPr>
              <a:t>Pantone:</a:t>
            </a:r>
          </a:p>
        </p:txBody>
      </p:sp>
      <p:sp>
        <p:nvSpPr>
          <p:cNvPr id="37" name="Rectangle 36">
            <a:extLst>
              <a:ext uri="{FF2B5EF4-FFF2-40B4-BE49-F238E27FC236}">
                <a16:creationId xmlns:a16="http://schemas.microsoft.com/office/drawing/2014/main" id="{446B6360-FB27-0540-8E4A-A6BD15F83640}"/>
              </a:ext>
            </a:extLst>
          </p:cNvPr>
          <p:cNvSpPr/>
          <p:nvPr/>
        </p:nvSpPr>
        <p:spPr>
          <a:xfrm>
            <a:off x="8802399" y="2136206"/>
            <a:ext cx="1188720" cy="984885"/>
          </a:xfrm>
          <a:prstGeom prst="rect">
            <a:avLst/>
          </a:prstGeom>
        </p:spPr>
        <p:txBody>
          <a:bodyPr wrap="square">
            <a:spAutoFit/>
          </a:bodyPr>
          <a:lstStyle/>
          <a:p>
            <a:pPr>
              <a:spcAft>
                <a:spcPts val="400"/>
              </a:spcAft>
            </a:pPr>
            <a:r>
              <a:rPr lang="fr" sz="1200" dirty="0">
                <a:latin typeface="Century Gothic" panose="020B0502020202020204" pitchFamily="34" charset="0"/>
              </a:rPr>
              <a:t>#000000</a:t>
            </a:r>
          </a:p>
          <a:p>
            <a:pPr>
              <a:spcAft>
                <a:spcPts val="400"/>
              </a:spcAft>
            </a:pPr>
            <a:r>
              <a:rPr lang="fr" sz="1200" dirty="0">
                <a:latin typeface="Century Gothic" panose="020B0502020202020204" pitchFamily="34" charset="0"/>
              </a:rPr>
              <a:t>0/ 0 / 0</a:t>
            </a:r>
          </a:p>
          <a:p>
            <a:pPr>
              <a:spcAft>
                <a:spcPts val="400"/>
              </a:spcAft>
            </a:pPr>
            <a:r>
              <a:rPr lang="fr" sz="1200" dirty="0">
                <a:latin typeface="Century Gothic" panose="020B0502020202020204" pitchFamily="34" charset="0"/>
              </a:rPr>
              <a:t>0 / 0 / 0 / 0</a:t>
            </a:r>
          </a:p>
          <a:p>
            <a:pPr>
              <a:spcAft>
                <a:spcPts val="400"/>
              </a:spcAft>
            </a:pPr>
            <a:r>
              <a:rPr lang="fr" sz="1200" dirty="0">
                <a:latin typeface="Century Gothic" panose="020B0502020202020204" pitchFamily="34" charset="0"/>
              </a:rPr>
              <a:t>XXXX</a:t>
            </a:r>
          </a:p>
        </p:txBody>
      </p:sp>
      <p:sp>
        <p:nvSpPr>
          <p:cNvPr id="38" name="TextBox 37">
            <a:extLst>
              <a:ext uri="{FF2B5EF4-FFF2-40B4-BE49-F238E27FC236}">
                <a16:creationId xmlns:a16="http://schemas.microsoft.com/office/drawing/2014/main" id="{12EFF015-4BEB-184A-BF8B-DF76F59E8F4D}"/>
              </a:ext>
            </a:extLst>
          </p:cNvPr>
          <p:cNvSpPr txBox="1"/>
          <p:nvPr/>
        </p:nvSpPr>
        <p:spPr>
          <a:xfrm>
            <a:off x="10414127" y="1773931"/>
            <a:ext cx="1348446" cy="338554"/>
          </a:xfrm>
          <a:prstGeom prst="rect">
            <a:avLst/>
          </a:prstGeom>
          <a:noFill/>
        </p:spPr>
        <p:txBody>
          <a:bodyPr wrap="none" rtlCol="0">
            <a:spAutoFit/>
          </a:bodyPr>
          <a:lstStyle/>
          <a:p>
            <a:pPr algn="ctr"/>
            <a:r>
              <a:rPr lang="fr" sz="1600" dirty="0">
                <a:latin typeface="Century Gothic" panose="020B0502020202020204" pitchFamily="34" charset="0"/>
              </a:rPr>
              <a:t>Soleil d'or</a:t>
            </a:r>
          </a:p>
        </p:txBody>
      </p:sp>
      <p:sp>
        <p:nvSpPr>
          <p:cNvPr id="39" name="Rectangle 38">
            <a:extLst>
              <a:ext uri="{FF2B5EF4-FFF2-40B4-BE49-F238E27FC236}">
                <a16:creationId xmlns:a16="http://schemas.microsoft.com/office/drawing/2014/main" id="{068F1BD0-8741-DE4D-9A4A-EDD47E42CEFC}"/>
              </a:ext>
            </a:extLst>
          </p:cNvPr>
          <p:cNvSpPr/>
          <p:nvPr/>
        </p:nvSpPr>
        <p:spPr>
          <a:xfrm>
            <a:off x="10014599" y="2136206"/>
            <a:ext cx="859622" cy="984885"/>
          </a:xfrm>
          <a:prstGeom prst="rect">
            <a:avLst/>
          </a:prstGeom>
        </p:spPr>
        <p:txBody>
          <a:bodyPr wrap="square">
            <a:spAutoFit/>
          </a:bodyPr>
          <a:lstStyle/>
          <a:p>
            <a:pPr algn="r">
              <a:spcAft>
                <a:spcPts val="400"/>
              </a:spcAft>
            </a:pPr>
            <a:r>
              <a:rPr lang="fr" sz="1200" dirty="0">
                <a:solidFill>
                  <a:schemeClr val="tx1">
                    <a:lumMod val="65000"/>
                    <a:lumOff val="35000"/>
                  </a:schemeClr>
                </a:solidFill>
                <a:latin typeface="Century Gothic" panose="020B0502020202020204" pitchFamily="34" charset="0"/>
              </a:rPr>
              <a:t>Sortilège:</a:t>
            </a:r>
          </a:p>
          <a:p>
            <a:pPr algn="r">
              <a:spcAft>
                <a:spcPts val="400"/>
              </a:spcAft>
            </a:pPr>
            <a:r>
              <a:rPr lang="fr" sz="1200" dirty="0">
                <a:solidFill>
                  <a:schemeClr val="tx1">
                    <a:lumMod val="65000"/>
                    <a:lumOff val="35000"/>
                  </a:schemeClr>
                </a:solidFill>
                <a:latin typeface="Century Gothic" panose="020B0502020202020204" pitchFamily="34" charset="0"/>
              </a:rPr>
              <a:t>RVB:</a:t>
            </a:r>
          </a:p>
          <a:p>
            <a:pPr algn="r">
              <a:spcAft>
                <a:spcPts val="400"/>
              </a:spcAft>
            </a:pPr>
            <a:r>
              <a:rPr lang="fr" sz="1200" dirty="0">
                <a:solidFill>
                  <a:schemeClr val="tx1">
                    <a:lumMod val="65000"/>
                    <a:lumOff val="35000"/>
                  </a:schemeClr>
                </a:solidFill>
                <a:latin typeface="Century Gothic" panose="020B0502020202020204" pitchFamily="34" charset="0"/>
              </a:rPr>
              <a:t>CMJN:</a:t>
            </a:r>
          </a:p>
          <a:p>
            <a:pPr algn="r">
              <a:spcAft>
                <a:spcPts val="400"/>
              </a:spcAft>
            </a:pPr>
            <a:r>
              <a:rPr lang="fr" sz="1200" dirty="0">
                <a:solidFill>
                  <a:schemeClr val="tx1">
                    <a:lumMod val="65000"/>
                    <a:lumOff val="35000"/>
                  </a:schemeClr>
                </a:solidFill>
                <a:latin typeface="Century Gothic" panose="020B0502020202020204" pitchFamily="34" charset="0"/>
              </a:rPr>
              <a:t>Pantone:</a:t>
            </a:r>
          </a:p>
        </p:txBody>
      </p:sp>
      <p:sp>
        <p:nvSpPr>
          <p:cNvPr id="40" name="Rectangle 39">
            <a:extLst>
              <a:ext uri="{FF2B5EF4-FFF2-40B4-BE49-F238E27FC236}">
                <a16:creationId xmlns:a16="http://schemas.microsoft.com/office/drawing/2014/main" id="{64CD3BBD-BF98-9E4C-BBCE-622721F585D9}"/>
              </a:ext>
            </a:extLst>
          </p:cNvPr>
          <p:cNvSpPr/>
          <p:nvPr/>
        </p:nvSpPr>
        <p:spPr>
          <a:xfrm>
            <a:off x="10874221" y="2136206"/>
            <a:ext cx="1188720" cy="984885"/>
          </a:xfrm>
          <a:prstGeom prst="rect">
            <a:avLst/>
          </a:prstGeom>
        </p:spPr>
        <p:txBody>
          <a:bodyPr wrap="square">
            <a:spAutoFit/>
          </a:bodyPr>
          <a:lstStyle/>
          <a:p>
            <a:pPr>
              <a:spcAft>
                <a:spcPts val="400"/>
              </a:spcAft>
            </a:pPr>
            <a:r>
              <a:rPr lang="fr" sz="1200" dirty="0">
                <a:latin typeface="Century Gothic" panose="020B0502020202020204" pitchFamily="34" charset="0"/>
              </a:rPr>
              <a:t>#000000</a:t>
            </a:r>
          </a:p>
          <a:p>
            <a:pPr>
              <a:spcAft>
                <a:spcPts val="400"/>
              </a:spcAft>
            </a:pPr>
            <a:r>
              <a:rPr lang="fr" sz="1200" dirty="0">
                <a:latin typeface="Century Gothic" panose="020B0502020202020204" pitchFamily="34" charset="0"/>
              </a:rPr>
              <a:t>0/ 0 / 0</a:t>
            </a:r>
          </a:p>
          <a:p>
            <a:pPr>
              <a:spcAft>
                <a:spcPts val="400"/>
              </a:spcAft>
            </a:pPr>
            <a:r>
              <a:rPr lang="fr" sz="1200" dirty="0">
                <a:latin typeface="Century Gothic" panose="020B0502020202020204" pitchFamily="34" charset="0"/>
              </a:rPr>
              <a:t>0 / 0 / 0 / 0</a:t>
            </a:r>
          </a:p>
          <a:p>
            <a:pPr>
              <a:spcAft>
                <a:spcPts val="400"/>
              </a:spcAft>
            </a:pPr>
            <a:r>
              <a:rPr lang="fr" sz="1200" dirty="0">
                <a:latin typeface="Century Gothic" panose="020B0502020202020204" pitchFamily="34" charset="0"/>
              </a:rPr>
              <a:t>XXXX</a:t>
            </a:r>
          </a:p>
        </p:txBody>
      </p:sp>
      <p:sp>
        <p:nvSpPr>
          <p:cNvPr id="41" name="Rectangle 40">
            <a:extLst>
              <a:ext uri="{FF2B5EF4-FFF2-40B4-BE49-F238E27FC236}">
                <a16:creationId xmlns:a16="http://schemas.microsoft.com/office/drawing/2014/main" id="{B68CFAF2-E231-474F-B270-96C094DC7B78}"/>
              </a:ext>
            </a:extLst>
          </p:cNvPr>
          <p:cNvSpPr>
            <a:spLocks/>
          </p:cNvSpPr>
          <p:nvPr/>
        </p:nvSpPr>
        <p:spPr>
          <a:xfrm>
            <a:off x="8305178" y="918966"/>
            <a:ext cx="1463040" cy="822960"/>
          </a:xfrm>
          <a:prstGeom prst="rect">
            <a:avLst/>
          </a:prstGeom>
          <a:solidFill>
            <a:srgbClr val="77D3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57E11DF4-E8ED-754D-918E-FCECDBC09BBA}"/>
              </a:ext>
            </a:extLst>
          </p:cNvPr>
          <p:cNvSpPr>
            <a:spLocks/>
          </p:cNvSpPr>
          <p:nvPr/>
        </p:nvSpPr>
        <p:spPr>
          <a:xfrm>
            <a:off x="10398935" y="918966"/>
            <a:ext cx="1463040" cy="822960"/>
          </a:xfrm>
          <a:prstGeom prst="rect">
            <a:avLst/>
          </a:prstGeom>
          <a:solidFill>
            <a:srgbClr val="FFC7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a:extLst>
              <a:ext uri="{FF2B5EF4-FFF2-40B4-BE49-F238E27FC236}">
                <a16:creationId xmlns:a16="http://schemas.microsoft.com/office/drawing/2014/main" id="{36BA65C4-133A-4443-9FAA-80ED3F7297E9}"/>
              </a:ext>
            </a:extLst>
          </p:cNvPr>
          <p:cNvSpPr txBox="1"/>
          <p:nvPr/>
        </p:nvSpPr>
        <p:spPr>
          <a:xfrm>
            <a:off x="8149525" y="4151082"/>
            <a:ext cx="1701107" cy="338554"/>
          </a:xfrm>
          <a:prstGeom prst="rect">
            <a:avLst/>
          </a:prstGeom>
          <a:noFill/>
        </p:spPr>
        <p:txBody>
          <a:bodyPr wrap="none" rtlCol="0">
            <a:spAutoFit/>
          </a:bodyPr>
          <a:lstStyle/>
          <a:p>
            <a:pPr algn="ctr"/>
            <a:r>
              <a:rPr lang="fr" sz="1600" dirty="0">
                <a:latin typeface="Century Gothic" panose="020B0502020202020204" pitchFamily="34" charset="0"/>
              </a:rPr>
              <a:t>Pêche d'été</a:t>
            </a:r>
          </a:p>
        </p:txBody>
      </p:sp>
      <p:sp>
        <p:nvSpPr>
          <p:cNvPr id="44" name="Rectangle 43">
            <a:extLst>
              <a:ext uri="{FF2B5EF4-FFF2-40B4-BE49-F238E27FC236}">
                <a16:creationId xmlns:a16="http://schemas.microsoft.com/office/drawing/2014/main" id="{C2910A5C-19B4-E744-9F09-D84A2E71173E}"/>
              </a:ext>
            </a:extLst>
          </p:cNvPr>
          <p:cNvSpPr/>
          <p:nvPr/>
        </p:nvSpPr>
        <p:spPr>
          <a:xfrm>
            <a:off x="7942777" y="4513357"/>
            <a:ext cx="859622" cy="984885"/>
          </a:xfrm>
          <a:prstGeom prst="rect">
            <a:avLst/>
          </a:prstGeom>
        </p:spPr>
        <p:txBody>
          <a:bodyPr wrap="square">
            <a:spAutoFit/>
          </a:bodyPr>
          <a:lstStyle/>
          <a:p>
            <a:pPr algn="r">
              <a:spcAft>
                <a:spcPts val="400"/>
              </a:spcAft>
            </a:pPr>
            <a:r>
              <a:rPr lang="fr" sz="1200" dirty="0">
                <a:solidFill>
                  <a:schemeClr val="tx1">
                    <a:lumMod val="65000"/>
                    <a:lumOff val="35000"/>
                  </a:schemeClr>
                </a:solidFill>
                <a:latin typeface="Century Gothic" panose="020B0502020202020204" pitchFamily="34" charset="0"/>
              </a:rPr>
              <a:t>Sortilège:</a:t>
            </a:r>
          </a:p>
          <a:p>
            <a:pPr algn="r">
              <a:spcAft>
                <a:spcPts val="400"/>
              </a:spcAft>
            </a:pPr>
            <a:r>
              <a:rPr lang="fr" sz="1200" dirty="0">
                <a:solidFill>
                  <a:schemeClr val="tx1">
                    <a:lumMod val="65000"/>
                    <a:lumOff val="35000"/>
                  </a:schemeClr>
                </a:solidFill>
                <a:latin typeface="Century Gothic" panose="020B0502020202020204" pitchFamily="34" charset="0"/>
              </a:rPr>
              <a:t>RVB:</a:t>
            </a:r>
          </a:p>
          <a:p>
            <a:pPr algn="r">
              <a:spcAft>
                <a:spcPts val="400"/>
              </a:spcAft>
            </a:pPr>
            <a:r>
              <a:rPr lang="fr" sz="1200" dirty="0">
                <a:solidFill>
                  <a:schemeClr val="tx1">
                    <a:lumMod val="65000"/>
                    <a:lumOff val="35000"/>
                  </a:schemeClr>
                </a:solidFill>
                <a:latin typeface="Century Gothic" panose="020B0502020202020204" pitchFamily="34" charset="0"/>
              </a:rPr>
              <a:t>CMJN:</a:t>
            </a:r>
          </a:p>
          <a:p>
            <a:pPr algn="r">
              <a:spcAft>
                <a:spcPts val="400"/>
              </a:spcAft>
            </a:pPr>
            <a:r>
              <a:rPr lang="fr" sz="1200" dirty="0">
                <a:solidFill>
                  <a:schemeClr val="tx1">
                    <a:lumMod val="65000"/>
                    <a:lumOff val="35000"/>
                  </a:schemeClr>
                </a:solidFill>
                <a:latin typeface="Century Gothic" panose="020B0502020202020204" pitchFamily="34" charset="0"/>
              </a:rPr>
              <a:t>Pantone:</a:t>
            </a:r>
          </a:p>
        </p:txBody>
      </p:sp>
      <p:sp>
        <p:nvSpPr>
          <p:cNvPr id="45" name="Rectangle 44">
            <a:extLst>
              <a:ext uri="{FF2B5EF4-FFF2-40B4-BE49-F238E27FC236}">
                <a16:creationId xmlns:a16="http://schemas.microsoft.com/office/drawing/2014/main" id="{1057F714-FFC7-D144-B90E-76A12C4ABC5B}"/>
              </a:ext>
            </a:extLst>
          </p:cNvPr>
          <p:cNvSpPr/>
          <p:nvPr/>
        </p:nvSpPr>
        <p:spPr>
          <a:xfrm>
            <a:off x="8802399" y="4513357"/>
            <a:ext cx="1188720" cy="984885"/>
          </a:xfrm>
          <a:prstGeom prst="rect">
            <a:avLst/>
          </a:prstGeom>
        </p:spPr>
        <p:txBody>
          <a:bodyPr wrap="square">
            <a:spAutoFit/>
          </a:bodyPr>
          <a:lstStyle/>
          <a:p>
            <a:pPr>
              <a:spcAft>
                <a:spcPts val="400"/>
              </a:spcAft>
            </a:pPr>
            <a:r>
              <a:rPr lang="fr" sz="1200" dirty="0">
                <a:latin typeface="Century Gothic" panose="020B0502020202020204" pitchFamily="34" charset="0"/>
              </a:rPr>
              <a:t>#000000</a:t>
            </a:r>
          </a:p>
          <a:p>
            <a:pPr>
              <a:spcAft>
                <a:spcPts val="400"/>
              </a:spcAft>
            </a:pPr>
            <a:r>
              <a:rPr lang="fr" sz="1200" dirty="0">
                <a:latin typeface="Century Gothic" panose="020B0502020202020204" pitchFamily="34" charset="0"/>
              </a:rPr>
              <a:t>0/ 0 / 0</a:t>
            </a:r>
          </a:p>
          <a:p>
            <a:pPr>
              <a:spcAft>
                <a:spcPts val="400"/>
              </a:spcAft>
            </a:pPr>
            <a:r>
              <a:rPr lang="fr" sz="1200" dirty="0">
                <a:latin typeface="Century Gothic" panose="020B0502020202020204" pitchFamily="34" charset="0"/>
              </a:rPr>
              <a:t>0 / 0 / 0 / 0</a:t>
            </a:r>
          </a:p>
          <a:p>
            <a:pPr>
              <a:spcAft>
                <a:spcPts val="400"/>
              </a:spcAft>
            </a:pPr>
            <a:r>
              <a:rPr lang="fr" sz="1200" dirty="0">
                <a:latin typeface="Century Gothic" panose="020B0502020202020204" pitchFamily="34" charset="0"/>
              </a:rPr>
              <a:t>XXXX</a:t>
            </a:r>
          </a:p>
        </p:txBody>
      </p:sp>
      <p:sp>
        <p:nvSpPr>
          <p:cNvPr id="46" name="TextBox 45">
            <a:extLst>
              <a:ext uri="{FF2B5EF4-FFF2-40B4-BE49-F238E27FC236}">
                <a16:creationId xmlns:a16="http://schemas.microsoft.com/office/drawing/2014/main" id="{60D2C4ED-4E77-D242-90D7-46B7C58883DB}"/>
              </a:ext>
            </a:extLst>
          </p:cNvPr>
          <p:cNvSpPr txBox="1"/>
          <p:nvPr/>
        </p:nvSpPr>
        <p:spPr>
          <a:xfrm>
            <a:off x="10219362" y="4151082"/>
            <a:ext cx="1737976" cy="338554"/>
          </a:xfrm>
          <a:prstGeom prst="rect">
            <a:avLst/>
          </a:prstGeom>
          <a:noFill/>
        </p:spPr>
        <p:txBody>
          <a:bodyPr wrap="none" rtlCol="0">
            <a:spAutoFit/>
          </a:bodyPr>
          <a:lstStyle/>
          <a:p>
            <a:pPr algn="ctr"/>
            <a:r>
              <a:rPr lang="fr" sz="1600" dirty="0">
                <a:latin typeface="Century Gothic" panose="020B0502020202020204" pitchFamily="34" charset="0"/>
              </a:rPr>
              <a:t>Orange vibrante</a:t>
            </a:r>
          </a:p>
        </p:txBody>
      </p:sp>
      <p:sp>
        <p:nvSpPr>
          <p:cNvPr id="47" name="Rectangle 46">
            <a:extLst>
              <a:ext uri="{FF2B5EF4-FFF2-40B4-BE49-F238E27FC236}">
                <a16:creationId xmlns:a16="http://schemas.microsoft.com/office/drawing/2014/main" id="{8E52A515-D146-BC45-B49B-8D2647A56053}"/>
              </a:ext>
            </a:extLst>
          </p:cNvPr>
          <p:cNvSpPr/>
          <p:nvPr/>
        </p:nvSpPr>
        <p:spPr>
          <a:xfrm>
            <a:off x="10014599" y="4513357"/>
            <a:ext cx="859622" cy="984885"/>
          </a:xfrm>
          <a:prstGeom prst="rect">
            <a:avLst/>
          </a:prstGeom>
        </p:spPr>
        <p:txBody>
          <a:bodyPr wrap="square">
            <a:spAutoFit/>
          </a:bodyPr>
          <a:lstStyle/>
          <a:p>
            <a:pPr algn="r">
              <a:spcAft>
                <a:spcPts val="400"/>
              </a:spcAft>
            </a:pPr>
            <a:r>
              <a:rPr lang="fr" sz="1200" dirty="0">
                <a:solidFill>
                  <a:schemeClr val="tx1">
                    <a:lumMod val="65000"/>
                    <a:lumOff val="35000"/>
                  </a:schemeClr>
                </a:solidFill>
                <a:latin typeface="Century Gothic" panose="020B0502020202020204" pitchFamily="34" charset="0"/>
              </a:rPr>
              <a:t>Sortilège:</a:t>
            </a:r>
          </a:p>
          <a:p>
            <a:pPr algn="r">
              <a:spcAft>
                <a:spcPts val="400"/>
              </a:spcAft>
            </a:pPr>
            <a:r>
              <a:rPr lang="fr" sz="1200" dirty="0">
                <a:solidFill>
                  <a:schemeClr val="tx1">
                    <a:lumMod val="65000"/>
                    <a:lumOff val="35000"/>
                  </a:schemeClr>
                </a:solidFill>
                <a:latin typeface="Century Gothic" panose="020B0502020202020204" pitchFamily="34" charset="0"/>
              </a:rPr>
              <a:t>RVB:</a:t>
            </a:r>
          </a:p>
          <a:p>
            <a:pPr algn="r">
              <a:spcAft>
                <a:spcPts val="400"/>
              </a:spcAft>
            </a:pPr>
            <a:r>
              <a:rPr lang="fr" sz="1200" dirty="0">
                <a:solidFill>
                  <a:schemeClr val="tx1">
                    <a:lumMod val="65000"/>
                    <a:lumOff val="35000"/>
                  </a:schemeClr>
                </a:solidFill>
                <a:latin typeface="Century Gothic" panose="020B0502020202020204" pitchFamily="34" charset="0"/>
              </a:rPr>
              <a:t>CMJN:</a:t>
            </a:r>
          </a:p>
          <a:p>
            <a:pPr algn="r">
              <a:spcAft>
                <a:spcPts val="400"/>
              </a:spcAft>
            </a:pPr>
            <a:r>
              <a:rPr lang="fr" sz="1200" dirty="0">
                <a:solidFill>
                  <a:schemeClr val="tx1">
                    <a:lumMod val="65000"/>
                    <a:lumOff val="35000"/>
                  </a:schemeClr>
                </a:solidFill>
                <a:latin typeface="Century Gothic" panose="020B0502020202020204" pitchFamily="34" charset="0"/>
              </a:rPr>
              <a:t>Pantone:</a:t>
            </a:r>
          </a:p>
        </p:txBody>
      </p:sp>
      <p:sp>
        <p:nvSpPr>
          <p:cNvPr id="48" name="Rectangle 47">
            <a:extLst>
              <a:ext uri="{FF2B5EF4-FFF2-40B4-BE49-F238E27FC236}">
                <a16:creationId xmlns:a16="http://schemas.microsoft.com/office/drawing/2014/main" id="{44AB527F-DDC8-AB47-B2B3-86D30D152E46}"/>
              </a:ext>
            </a:extLst>
          </p:cNvPr>
          <p:cNvSpPr/>
          <p:nvPr/>
        </p:nvSpPr>
        <p:spPr>
          <a:xfrm>
            <a:off x="10874221" y="4513357"/>
            <a:ext cx="1188720" cy="984885"/>
          </a:xfrm>
          <a:prstGeom prst="rect">
            <a:avLst/>
          </a:prstGeom>
        </p:spPr>
        <p:txBody>
          <a:bodyPr wrap="square">
            <a:spAutoFit/>
          </a:bodyPr>
          <a:lstStyle/>
          <a:p>
            <a:pPr>
              <a:spcAft>
                <a:spcPts val="400"/>
              </a:spcAft>
            </a:pPr>
            <a:r>
              <a:rPr lang="fr" sz="1200" dirty="0">
                <a:latin typeface="Century Gothic" panose="020B0502020202020204" pitchFamily="34" charset="0"/>
              </a:rPr>
              <a:t>#000000</a:t>
            </a:r>
          </a:p>
          <a:p>
            <a:pPr>
              <a:spcAft>
                <a:spcPts val="400"/>
              </a:spcAft>
            </a:pPr>
            <a:r>
              <a:rPr lang="fr" sz="1200" dirty="0">
                <a:latin typeface="Century Gothic" panose="020B0502020202020204" pitchFamily="34" charset="0"/>
              </a:rPr>
              <a:t>0/ 0 / 0</a:t>
            </a:r>
          </a:p>
          <a:p>
            <a:pPr>
              <a:spcAft>
                <a:spcPts val="400"/>
              </a:spcAft>
            </a:pPr>
            <a:r>
              <a:rPr lang="fr" sz="1200" dirty="0">
                <a:latin typeface="Century Gothic" panose="020B0502020202020204" pitchFamily="34" charset="0"/>
              </a:rPr>
              <a:t>0 / 0 / 0 / 0</a:t>
            </a:r>
          </a:p>
          <a:p>
            <a:pPr>
              <a:spcAft>
                <a:spcPts val="400"/>
              </a:spcAft>
            </a:pPr>
            <a:r>
              <a:rPr lang="fr" sz="1200" dirty="0">
                <a:latin typeface="Century Gothic" panose="020B0502020202020204" pitchFamily="34" charset="0"/>
              </a:rPr>
              <a:t>XXXX</a:t>
            </a:r>
          </a:p>
        </p:txBody>
      </p:sp>
      <p:sp>
        <p:nvSpPr>
          <p:cNvPr id="49" name="Rectangle 48">
            <a:extLst>
              <a:ext uri="{FF2B5EF4-FFF2-40B4-BE49-F238E27FC236}">
                <a16:creationId xmlns:a16="http://schemas.microsoft.com/office/drawing/2014/main" id="{E2B8DEA4-E600-074B-8886-4ED43901C1D7}"/>
              </a:ext>
            </a:extLst>
          </p:cNvPr>
          <p:cNvSpPr>
            <a:spLocks/>
          </p:cNvSpPr>
          <p:nvPr/>
        </p:nvSpPr>
        <p:spPr>
          <a:xfrm>
            <a:off x="8305178" y="3296117"/>
            <a:ext cx="1463040" cy="822960"/>
          </a:xfrm>
          <a:prstGeom prst="rect">
            <a:avLst/>
          </a:prstGeom>
          <a:solidFill>
            <a:srgbClr val="F8A0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87C43037-B2E0-6C40-B9F2-680D859706CE}"/>
              </a:ext>
            </a:extLst>
          </p:cNvPr>
          <p:cNvSpPr>
            <a:spLocks/>
          </p:cNvSpPr>
          <p:nvPr/>
        </p:nvSpPr>
        <p:spPr>
          <a:xfrm>
            <a:off x="10398935" y="3296117"/>
            <a:ext cx="1463040" cy="822960"/>
          </a:xfrm>
          <a:prstGeom prst="rect">
            <a:avLst/>
          </a:prstGeom>
          <a:solidFill>
            <a:srgbClr val="FD64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a:extLst>
              <a:ext uri="{FF2B5EF4-FFF2-40B4-BE49-F238E27FC236}">
                <a16:creationId xmlns:a16="http://schemas.microsoft.com/office/drawing/2014/main" id="{FDE6AB65-9A84-DF43-A17F-70AE13E29794}"/>
              </a:ext>
            </a:extLst>
          </p:cNvPr>
          <p:cNvSpPr txBox="1"/>
          <p:nvPr/>
        </p:nvSpPr>
        <p:spPr>
          <a:xfrm>
            <a:off x="367748" y="4468980"/>
            <a:ext cx="960519" cy="461665"/>
          </a:xfrm>
          <a:prstGeom prst="rect">
            <a:avLst/>
          </a:prstGeom>
          <a:noFill/>
        </p:spPr>
        <p:txBody>
          <a:bodyPr wrap="none" rtlCol="0">
            <a:spAutoFit/>
          </a:bodyPr>
          <a:lstStyle/>
          <a:p>
            <a:r>
              <a:rPr lang="fr" sz="2400" dirty="0">
                <a:solidFill>
                  <a:schemeClr val="tx1">
                    <a:lumMod val="65000"/>
                    <a:lumOff val="35000"/>
                  </a:schemeClr>
                </a:solidFill>
                <a:latin typeface="Century Gothic" panose="020B0502020202020204" pitchFamily="34" charset="0"/>
              </a:rPr>
              <a:t>POLICE</a:t>
            </a:r>
          </a:p>
        </p:txBody>
      </p:sp>
      <p:sp>
        <p:nvSpPr>
          <p:cNvPr id="52" name="TextBox 51">
            <a:extLst>
              <a:ext uri="{FF2B5EF4-FFF2-40B4-BE49-F238E27FC236}">
                <a16:creationId xmlns:a16="http://schemas.microsoft.com/office/drawing/2014/main" id="{FA5895D0-7A8B-A24A-8F3B-EBEA5921CA6D}"/>
              </a:ext>
            </a:extLst>
          </p:cNvPr>
          <p:cNvSpPr txBox="1"/>
          <p:nvPr/>
        </p:nvSpPr>
        <p:spPr>
          <a:xfrm>
            <a:off x="279599" y="4821407"/>
            <a:ext cx="2129471" cy="1631216"/>
          </a:xfrm>
          <a:prstGeom prst="rect">
            <a:avLst/>
          </a:prstGeom>
          <a:noFill/>
        </p:spPr>
        <p:txBody>
          <a:bodyPr wrap="square" rtlCol="0">
            <a:spAutoFit/>
          </a:bodyPr>
          <a:lstStyle/>
          <a:p>
            <a:r>
              <a:rPr lang="fr" sz="10000" dirty="0">
                <a:latin typeface="Century Gothic" panose="020B0502020202020204" pitchFamily="34" charset="0"/>
              </a:rPr>
              <a:t>Aa</a:t>
            </a:r>
          </a:p>
        </p:txBody>
      </p:sp>
      <p:sp>
        <p:nvSpPr>
          <p:cNvPr id="53" name="Rectangle 52">
            <a:extLst>
              <a:ext uri="{FF2B5EF4-FFF2-40B4-BE49-F238E27FC236}">
                <a16:creationId xmlns:a16="http://schemas.microsoft.com/office/drawing/2014/main" id="{BBD50892-9AB9-5846-988D-92EA9914D541}"/>
              </a:ext>
            </a:extLst>
          </p:cNvPr>
          <p:cNvSpPr/>
          <p:nvPr/>
        </p:nvSpPr>
        <p:spPr>
          <a:xfrm>
            <a:off x="2059337" y="5019514"/>
            <a:ext cx="1498396" cy="1220847"/>
          </a:xfrm>
          <a:prstGeom prst="rect">
            <a:avLst/>
          </a:prstGeom>
        </p:spPr>
        <p:txBody>
          <a:bodyPr wrap="square">
            <a:spAutoFit/>
          </a:bodyPr>
          <a:lstStyle/>
          <a:p>
            <a:pPr algn="r">
              <a:spcAft>
                <a:spcPts val="400"/>
              </a:spcAft>
            </a:pPr>
            <a:r>
              <a:rPr lang="fr" sz="1200" dirty="0">
                <a:solidFill>
                  <a:schemeClr val="tx1">
                    <a:lumMod val="65000"/>
                    <a:lumOff val="35000"/>
                  </a:schemeClr>
                </a:solidFill>
                <a:latin typeface="Century Gothic" panose="020B0502020202020204" pitchFamily="34" charset="0"/>
              </a:rPr>
              <a:t>Police:</a:t>
            </a:r>
          </a:p>
          <a:p>
            <a:pPr algn="r">
              <a:spcAft>
                <a:spcPts val="400"/>
              </a:spcAft>
            </a:pPr>
            <a:r>
              <a:rPr lang="fr" sz="1200" dirty="0">
                <a:solidFill>
                  <a:schemeClr val="tx1">
                    <a:lumMod val="65000"/>
                    <a:lumOff val="35000"/>
                  </a:schemeClr>
                </a:solidFill>
                <a:latin typeface="Century Gothic" panose="020B0502020202020204" pitchFamily="34" charset="0"/>
              </a:rPr>
              <a:t>Style:</a:t>
            </a:r>
          </a:p>
          <a:p>
            <a:pPr algn="r">
              <a:spcAft>
                <a:spcPts val="400"/>
              </a:spcAft>
            </a:pPr>
            <a:r>
              <a:rPr lang="fr" sz="1200" dirty="0">
                <a:solidFill>
                  <a:schemeClr val="tx1">
                    <a:lumMod val="65000"/>
                    <a:lumOff val="35000"/>
                  </a:schemeClr>
                </a:solidFill>
                <a:latin typeface="Century Gothic" panose="020B0502020202020204" pitchFamily="34" charset="0"/>
              </a:rPr>
              <a:t>Taille:</a:t>
            </a:r>
          </a:p>
          <a:p>
            <a:pPr algn="r">
              <a:spcAft>
                <a:spcPts val="400"/>
              </a:spcAft>
            </a:pPr>
            <a:r>
              <a:rPr lang="fr" sz="1200" dirty="0">
                <a:solidFill>
                  <a:schemeClr val="tx1">
                    <a:lumMod val="65000"/>
                    <a:lumOff val="35000"/>
                  </a:schemeClr>
                </a:solidFill>
                <a:latin typeface="Century Gothic" panose="020B0502020202020204" pitchFamily="34" charset="0"/>
              </a:rPr>
              <a:t>Hauteur de la ligne:</a:t>
            </a:r>
          </a:p>
          <a:p>
            <a:pPr algn="r">
              <a:spcAft>
                <a:spcPts val="400"/>
              </a:spcAft>
            </a:pPr>
            <a:r>
              <a:rPr lang="fr" sz="1200" dirty="0">
                <a:solidFill>
                  <a:schemeClr val="tx1">
                    <a:lumMod val="65000"/>
                    <a:lumOff val="35000"/>
                  </a:schemeClr>
                </a:solidFill>
                <a:latin typeface="Century Gothic" panose="020B0502020202020204" pitchFamily="34" charset="0"/>
              </a:rPr>
              <a:t>Pistage:</a:t>
            </a:r>
          </a:p>
        </p:txBody>
      </p:sp>
      <p:sp>
        <p:nvSpPr>
          <p:cNvPr id="54" name="Rectangle 53">
            <a:extLst>
              <a:ext uri="{FF2B5EF4-FFF2-40B4-BE49-F238E27FC236}">
                <a16:creationId xmlns:a16="http://schemas.microsoft.com/office/drawing/2014/main" id="{E660C083-6E04-B344-9C8C-13A55D8AC2BB}"/>
              </a:ext>
            </a:extLst>
          </p:cNvPr>
          <p:cNvSpPr/>
          <p:nvPr/>
        </p:nvSpPr>
        <p:spPr>
          <a:xfrm>
            <a:off x="3557733" y="5019514"/>
            <a:ext cx="1671822" cy="1220847"/>
          </a:xfrm>
          <a:prstGeom prst="rect">
            <a:avLst/>
          </a:prstGeom>
        </p:spPr>
        <p:txBody>
          <a:bodyPr wrap="square">
            <a:spAutoFit/>
          </a:bodyPr>
          <a:lstStyle/>
          <a:p>
            <a:pPr>
              <a:spcAft>
                <a:spcPts val="400"/>
              </a:spcAft>
            </a:pPr>
            <a:r>
              <a:rPr lang="fr" sz="1200" dirty="0">
                <a:latin typeface="Century Gothic" panose="020B0502020202020204" pitchFamily="34" charset="0"/>
              </a:rPr>
              <a:t>Siècle Gothique</a:t>
            </a:r>
          </a:p>
          <a:p>
            <a:pPr>
              <a:spcAft>
                <a:spcPts val="400"/>
              </a:spcAft>
            </a:pPr>
            <a:r>
              <a:rPr lang="fr" sz="1200" dirty="0">
                <a:latin typeface="Century Gothic" panose="020B0502020202020204" pitchFamily="34" charset="0"/>
              </a:rPr>
              <a:t>Régulier</a:t>
            </a:r>
          </a:p>
          <a:p>
            <a:pPr>
              <a:spcAft>
                <a:spcPts val="400"/>
              </a:spcAft>
            </a:pPr>
            <a:r>
              <a:rPr lang="fr" sz="1200" dirty="0">
                <a:latin typeface="Century Gothic" panose="020B0502020202020204" pitchFamily="34" charset="0"/>
              </a:rPr>
              <a:t>11 pts</a:t>
            </a:r>
          </a:p>
          <a:p>
            <a:pPr>
              <a:spcAft>
                <a:spcPts val="400"/>
              </a:spcAft>
            </a:pPr>
            <a:r>
              <a:rPr lang="fr" sz="1200" dirty="0">
                <a:latin typeface="Century Gothic" panose="020B0502020202020204" pitchFamily="34" charset="0"/>
              </a:rPr>
              <a:t>1.5</a:t>
            </a:r>
          </a:p>
          <a:p>
            <a:pPr>
              <a:spcAft>
                <a:spcPts val="400"/>
              </a:spcAft>
            </a:pPr>
            <a:r>
              <a:rPr lang="fr" sz="1200" dirty="0">
                <a:latin typeface="Century Gothic" panose="020B0502020202020204" pitchFamily="34" charset="0"/>
              </a:rPr>
              <a:t>Normal</a:t>
            </a:r>
          </a:p>
        </p:txBody>
      </p:sp>
    </p:spTree>
    <p:extLst>
      <p:ext uri="{BB962C8B-B14F-4D97-AF65-F5344CB8AC3E}">
        <p14:creationId xmlns:p14="http://schemas.microsoft.com/office/powerpoint/2010/main" val="1508588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fr" sz="1600" b="1" dirty="0">
                          <a:solidFill>
                            <a:schemeClr val="tx1"/>
                          </a:solidFill>
                          <a:effectLst/>
                          <a:latin typeface="Century Gothic" panose="020B0502020202020204" pitchFamily="34" charset="0"/>
                        </a:rPr>
                        <a:t>DÉMENTI</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fr" sz="1400" b="0" dirty="0">
                          <a:solidFill>
                            <a:schemeClr val="tx1"/>
                          </a:solidFill>
                          <a:effectLst/>
                          <a:latin typeface="Century Gothic" panose="020B0502020202020204" pitchFamily="34" charset="0"/>
                        </a:rPr>
                        <a:t>Tous les articles, modèles ou informations fournis par Smartsheet sur le site Web sont fournis à titre de référence uniquement. Bien que nous nous efforcions de maintenir les informations à jour et correctes, nous ne faisons aucune déclaration ou garantie d'aucune sorte, expresse ou implicite, quant à l'exhaustivité, l'exactitude, la fiabilité, la pertinence ou la disponibilité en ce qui concerne le site Web ou les informations, articles, modèles ou graphiques connexes contenus sur le site Web. Toute confiance que vous accordez à ces informations est donc strictement à vos propres risques.</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9" id="{3DD892FA-1D43-C94D-A28A-29B47B63FD0E}" vid="{B165A076-A230-6746-8B63-35BD8609615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IC-Brand-Identity-Guidelines-Presentation-Template_PowerPoint</Template>
  <TotalTime>6</TotalTime>
  <Words>576</Words>
  <Application>Microsoft Macintosh PowerPoint</Application>
  <PresentationFormat>Widescreen</PresentationFormat>
  <Paragraphs>78</Paragraphs>
  <Slides>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Alexandra Ragazhinskaya</dc:creator>
  <cp:lastModifiedBy>Jason Flores</cp:lastModifiedBy>
  <cp:revision>2</cp:revision>
  <dcterms:created xsi:type="dcterms:W3CDTF">2021-10-31T00:06:46Z</dcterms:created>
  <dcterms:modified xsi:type="dcterms:W3CDTF">2022-09-11T04:26:43Z</dcterms:modified>
</cp:coreProperties>
</file>