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3" r:id="rId2"/>
    <p:sldId id="328" r:id="rId3"/>
    <p:sldId id="34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6429"/>
    <a:srgbClr val="F8A045"/>
    <a:srgbClr val="F0A622"/>
    <a:srgbClr val="DD9800"/>
    <a:srgbClr val="00BD32"/>
    <a:srgbClr val="D6A9BD"/>
    <a:srgbClr val="77D3C0"/>
    <a:srgbClr val="2ADCD1"/>
    <a:srgbClr val="FFC72C"/>
    <a:srgbClr val="E10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12" autoAdjust="0"/>
    <p:restoredTop sz="86447"/>
  </p:normalViewPr>
  <p:slideViewPr>
    <p:cSldViewPr snapToGrid="0" snapToObjects="1">
      <p:cViewPr varScale="1">
        <p:scale>
          <a:sx n="112" d="100"/>
          <a:sy n="112" d="100"/>
        </p:scale>
        <p:origin x="928" y="184"/>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9/10/22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2466075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9/10/22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9/10/22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9/10/22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9/10/22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9/10/22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9/10/22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10.jp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7.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 Id="rId9" Type="http://schemas.openxmlformats.org/officeDocument/2006/relationships/image" Target="../media/image11.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Forma&#10;&#10;Descripción generada automáticamente">
            <a:extLst>
              <a:ext uri="{FF2B5EF4-FFF2-40B4-BE49-F238E27FC236}">
                <a16:creationId xmlns:a16="http://schemas.microsoft.com/office/drawing/2014/main" id="{1AE65A14-F267-A448-B5E0-4329D1561F45}"/>
              </a:ext>
            </a:extLst>
          </p:cNvPr>
          <p:cNvPicPr>
            <a:picLocks noChangeAspect="1"/>
          </p:cNvPicPr>
          <p:nvPr/>
        </p:nvPicPr>
        <p:blipFill>
          <a:blip r:embed="rId2"/>
          <a:stretch>
            <a:fillRect/>
          </a:stretch>
        </p:blipFill>
        <p:spPr>
          <a:xfrm>
            <a:off x="7971183" y="255512"/>
            <a:ext cx="4997547" cy="6042008"/>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670736" cy="430887"/>
          </a:xfrm>
          <a:prstGeom prst="rect">
            <a:avLst/>
          </a:prstGeom>
          <a:noFill/>
        </p:spPr>
        <p:txBody>
          <a:bodyPr wrap="square" rtlCol="0">
            <a:spAutoFit/>
          </a:bodyPr>
          <a:lstStyle/>
          <a:p>
            <a:r>
              <a:rPr lang="es" sz="2200" b="1" dirty="0">
                <a:solidFill>
                  <a:schemeClr val="tx1">
                    <a:lumMod val="75000"/>
                    <a:lumOff val="25000"/>
                  </a:schemeClr>
                </a:solidFill>
                <a:latin typeface="Century Gothic" panose="020B0502020202020204" pitchFamily="34" charset="0"/>
              </a:rPr>
              <a:t>PLANTILLA DE PRESENTACIÓN DE DIRECTRICES DE IDENTIDAD DE MARCA</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PAUTAS DE IDENTIDAD DE MARCA</a:t>
            </a:r>
            <a:endParaRPr lang="en-US" dirty="0">
              <a:solidFill>
                <a:schemeClr val="bg1"/>
              </a:solidFill>
              <a:latin typeface="Century Gothic" panose="020B0502020202020204" pitchFamily="34" charset="0"/>
              <a:ea typeface="Arial" charset="0"/>
              <a:cs typeface="Arial" charset="0"/>
            </a:endParaRPr>
          </a:p>
        </p:txBody>
      </p:sp>
      <p:sp>
        <p:nvSpPr>
          <p:cNvPr id="93" name="TextBox 92">
            <a:extLst>
              <a:ext uri="{FF2B5EF4-FFF2-40B4-BE49-F238E27FC236}">
                <a16:creationId xmlns:a16="http://schemas.microsoft.com/office/drawing/2014/main" id="{4202D8FA-97A9-1F4C-B19E-615D761DF0CF}"/>
              </a:ext>
            </a:extLst>
          </p:cNvPr>
          <p:cNvSpPr txBox="1"/>
          <p:nvPr/>
        </p:nvSpPr>
        <p:spPr>
          <a:xfrm>
            <a:off x="552991" y="6060979"/>
            <a:ext cx="8138087" cy="307777"/>
          </a:xfrm>
          <a:prstGeom prst="rect">
            <a:avLst/>
          </a:prstGeom>
          <a:noFill/>
        </p:spPr>
        <p:txBody>
          <a:bodyPr wrap="square" rtlCol="0">
            <a:spAutoFit/>
          </a:bodyPr>
          <a:lstStyle/>
          <a:p>
            <a:r>
              <a:rPr lang="es" sz="1400" dirty="0">
                <a:solidFill>
                  <a:schemeClr val="bg1">
                    <a:lumMod val="50000"/>
                  </a:schemeClr>
                </a:solidFill>
                <a:latin typeface="Century Gothic" panose="020B0502020202020204" pitchFamily="34" charset="0"/>
              </a:rPr>
              <a:t>©20XX. Todos los derechos reservados a su organización.</a:t>
            </a:r>
          </a:p>
        </p:txBody>
      </p:sp>
      <p:grpSp>
        <p:nvGrpSpPr>
          <p:cNvPr id="10" name="Group 9">
            <a:extLst>
              <a:ext uri="{FF2B5EF4-FFF2-40B4-BE49-F238E27FC236}">
                <a16:creationId xmlns:a16="http://schemas.microsoft.com/office/drawing/2014/main" id="{6AE8DCBF-448C-AD45-B510-7237A4405E1C}"/>
              </a:ext>
            </a:extLst>
          </p:cNvPr>
          <p:cNvGrpSpPr/>
          <p:nvPr/>
        </p:nvGrpSpPr>
        <p:grpSpPr>
          <a:xfrm>
            <a:off x="4102304" y="1700298"/>
            <a:ext cx="3813735" cy="3758772"/>
            <a:chOff x="8691079" y="2905927"/>
            <a:chExt cx="2975771" cy="2932884"/>
          </a:xfrm>
        </p:grpSpPr>
        <p:sp>
          <p:nvSpPr>
            <p:cNvPr id="11" name="Oval 10">
              <a:extLst>
                <a:ext uri="{FF2B5EF4-FFF2-40B4-BE49-F238E27FC236}">
                  <a16:creationId xmlns:a16="http://schemas.microsoft.com/office/drawing/2014/main" id="{9CAC6470-2B2D-5C47-8938-DC548E94AC68}"/>
                </a:ext>
              </a:extLst>
            </p:cNvPr>
            <p:cNvSpPr/>
            <p:nvPr/>
          </p:nvSpPr>
          <p:spPr>
            <a:xfrm>
              <a:off x="8691080" y="2913827"/>
              <a:ext cx="2932884" cy="2890404"/>
            </a:xfrm>
            <a:prstGeom prst="ellipse">
              <a:avLst/>
            </a:prstGeom>
            <a:gradFill>
              <a:gsLst>
                <a:gs pos="0">
                  <a:schemeClr val="tx2">
                    <a:lumMod val="20000"/>
                    <a:lumOff val="80000"/>
                  </a:schemeClr>
                </a:gs>
                <a:gs pos="100000">
                  <a:schemeClr val="tx2">
                    <a:lumMod val="40000"/>
                    <a:lumOff val="6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Esfera">
              <a:extLst>
                <a:ext uri="{FF2B5EF4-FFF2-40B4-BE49-F238E27FC236}">
                  <a16:creationId xmlns:a16="http://schemas.microsoft.com/office/drawing/2014/main" id="{A2DE8716-EFBB-D949-8304-0C61B76E5B0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8691079" y="2905927"/>
              <a:ext cx="2932884" cy="2932884"/>
            </a:xfrm>
            <a:prstGeom prst="rect">
              <a:avLst/>
            </a:prstGeom>
          </p:spPr>
        </p:pic>
        <p:sp>
          <p:nvSpPr>
            <p:cNvPr id="13" name="TextBox 12">
              <a:extLst>
                <a:ext uri="{FF2B5EF4-FFF2-40B4-BE49-F238E27FC236}">
                  <a16:creationId xmlns:a16="http://schemas.microsoft.com/office/drawing/2014/main" id="{8893A57A-2F49-9146-9CC4-489A6AF37BC7}"/>
                </a:ext>
              </a:extLst>
            </p:cNvPr>
            <p:cNvSpPr txBox="1"/>
            <p:nvPr/>
          </p:nvSpPr>
          <p:spPr>
            <a:xfrm>
              <a:off x="8691079" y="3522919"/>
              <a:ext cx="2947929" cy="936589"/>
            </a:xfrm>
            <a:prstGeom prst="rect">
              <a:avLst/>
            </a:prstGeom>
            <a:noFill/>
            <a:effectLst>
              <a:outerShdw blurRad="50800" dist="38100" dir="2700000" algn="tl" rotWithShape="0">
                <a:prstClr val="black">
                  <a:alpha val="31000"/>
                </a:prstClr>
              </a:outerShdw>
            </a:effectLst>
          </p:spPr>
          <p:txBody>
            <a:bodyPr wrap="square" rtlCol="0">
              <a:spAutoFit/>
            </a:bodyPr>
            <a:lstStyle/>
            <a:p>
              <a:pPr algn="ctr"/>
              <a:endParaRPr lang="es" sz="7200" b="1" dirty="0">
                <a:solidFill>
                  <a:schemeClr val="bg1"/>
                </a:solidFill>
                <a:latin typeface="Century Gothic" panose="020B0502020202020204" pitchFamily="34" charset="0"/>
              </a:endParaRPr>
            </a:p>
          </p:txBody>
        </p:sp>
        <p:sp>
          <p:nvSpPr>
            <p:cNvPr id="14" name="TextBox 13">
              <a:extLst>
                <a:ext uri="{FF2B5EF4-FFF2-40B4-BE49-F238E27FC236}">
                  <a16:creationId xmlns:a16="http://schemas.microsoft.com/office/drawing/2014/main" id="{37F19312-F8F1-4B4F-9DAE-27D355366D66}"/>
                </a:ext>
              </a:extLst>
            </p:cNvPr>
            <p:cNvSpPr txBox="1"/>
            <p:nvPr/>
          </p:nvSpPr>
          <p:spPr>
            <a:xfrm>
              <a:off x="8718921" y="3835013"/>
              <a:ext cx="2947929" cy="1032649"/>
            </a:xfrm>
            <a:prstGeom prst="rect">
              <a:avLst/>
            </a:prstGeom>
            <a:noFill/>
            <a:effectLst>
              <a:outerShdw blurRad="63500" dist="38100" dir="2700000" algn="tl" rotWithShape="0">
                <a:prstClr val="black">
                  <a:alpha val="40000"/>
                </a:prstClr>
              </a:outerShdw>
            </a:effectLst>
          </p:spPr>
          <p:txBody>
            <a:bodyPr wrap="square" rtlCol="0">
              <a:spAutoFit/>
            </a:bodyPr>
            <a:lstStyle/>
            <a:p>
              <a:pPr algn="ctr"/>
              <a:r>
                <a:rPr lang="es" sz="8000" b="1" dirty="0">
                  <a:solidFill>
                    <a:schemeClr val="bg1"/>
                  </a:solidFill>
                  <a:latin typeface="Century Gothic" panose="020B0502020202020204" pitchFamily="34" charset="0"/>
                </a:rPr>
                <a:t>LOGO</a:t>
              </a:r>
            </a:p>
          </p:txBody>
        </p:sp>
      </p:grpSp>
      <p:sp>
        <p:nvSpPr>
          <p:cNvPr id="15" name="TextBox 14">
            <a:extLst>
              <a:ext uri="{FF2B5EF4-FFF2-40B4-BE49-F238E27FC236}">
                <a16:creationId xmlns:a16="http://schemas.microsoft.com/office/drawing/2014/main" id="{857E134F-E8D0-4D44-A458-75B3203987F4}"/>
              </a:ext>
            </a:extLst>
          </p:cNvPr>
          <p:cNvSpPr txBox="1"/>
          <p:nvPr/>
        </p:nvSpPr>
        <p:spPr>
          <a:xfrm>
            <a:off x="300447" y="1161734"/>
            <a:ext cx="4066279" cy="2123658"/>
          </a:xfrm>
          <a:prstGeom prst="rect">
            <a:avLst/>
          </a:prstGeom>
          <a:noFill/>
        </p:spPr>
        <p:txBody>
          <a:bodyPr wrap="square" rtlCol="0">
            <a:spAutoFit/>
          </a:bodyPr>
          <a:lstStyle/>
          <a:p>
            <a:r>
              <a:rPr lang="es" sz="4400" dirty="0">
                <a:solidFill>
                  <a:schemeClr val="tx2">
                    <a:lumMod val="50000"/>
                  </a:schemeClr>
                </a:solidFill>
                <a:latin typeface="Century Gothic" panose="020B0502020202020204" pitchFamily="34" charset="0"/>
              </a:rPr>
              <a:t>PAUTAS DE IDENTIDAD DE MARCA</a:t>
            </a:r>
          </a:p>
        </p:txBody>
      </p:sp>
    </p:spTree>
    <p:extLst>
      <p:ext uri="{BB962C8B-B14F-4D97-AF65-F5344CB8AC3E}">
        <p14:creationId xmlns:p14="http://schemas.microsoft.com/office/powerpoint/2010/main" val="3906797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E8172B2E-D27C-CD41-A812-A5EBE68F2E09}"/>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Parallelogram 9">
            <a:extLst>
              <a:ext uri="{FF2B5EF4-FFF2-40B4-BE49-F238E27FC236}">
                <a16:creationId xmlns:a16="http://schemas.microsoft.com/office/drawing/2014/main" id="{8584D784-5554-8044-BED4-7EA55432E07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4954268B-1ADC-2246-A6FB-F0A6D3EBE733}"/>
              </a:ext>
            </a:extLst>
          </p:cNvPr>
          <p:cNvSpPr txBox="1"/>
          <p:nvPr/>
        </p:nvSpPr>
        <p:spPr>
          <a:xfrm>
            <a:off x="274321" y="215238"/>
            <a:ext cx="2439056" cy="954107"/>
          </a:xfrm>
          <a:prstGeom prst="rect">
            <a:avLst/>
          </a:prstGeom>
          <a:noFill/>
        </p:spPr>
        <p:txBody>
          <a:bodyPr wrap="square" rtlCol="0">
            <a:spAutoFit/>
          </a:bodyPr>
          <a:lstStyle/>
          <a:p>
            <a:r>
              <a:rPr lang="es" sz="2800" dirty="0">
                <a:solidFill>
                  <a:schemeClr val="tx1">
                    <a:lumMod val="65000"/>
                    <a:lumOff val="35000"/>
                  </a:schemeClr>
                </a:solidFill>
                <a:latin typeface="Century Gothic" panose="020B0502020202020204" pitchFamily="34" charset="0"/>
              </a:rPr>
              <a:t>VOZ DE MARCA</a:t>
            </a:r>
          </a:p>
        </p:txBody>
      </p:sp>
      <p:sp>
        <p:nvSpPr>
          <p:cNvPr id="8" name="TextBox 7">
            <a:extLst>
              <a:ext uri="{FF2B5EF4-FFF2-40B4-BE49-F238E27FC236}">
                <a16:creationId xmlns:a16="http://schemas.microsoft.com/office/drawing/2014/main" id="{C312C24C-0022-7D47-9456-A4A8A53ED828}"/>
              </a:ext>
            </a:extLst>
          </p:cNvPr>
          <p:cNvSpPr txBox="1"/>
          <p:nvPr/>
        </p:nvSpPr>
        <p:spPr>
          <a:xfrm>
            <a:off x="274320" y="1237645"/>
            <a:ext cx="3474720" cy="3539430"/>
          </a:xfrm>
          <a:prstGeom prst="rect">
            <a:avLst/>
          </a:prstGeom>
          <a:noFill/>
        </p:spPr>
        <p:txBody>
          <a:bodyPr wrap="square" rtlCol="0">
            <a:spAutoFit/>
          </a:bodyPr>
          <a:lstStyle/>
          <a:p>
            <a:pPr fontAlgn="ctr">
              <a:spcBef>
                <a:spcPts val="1400"/>
              </a:spcBef>
              <a:buClr>
                <a:srgbClr val="F0A622"/>
              </a:buClr>
              <a:buSzPct val="150000"/>
            </a:pPr>
            <a:r>
              <a:rPr lang="es"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1" name="TextBox 10">
            <a:extLst>
              <a:ext uri="{FF2B5EF4-FFF2-40B4-BE49-F238E27FC236}">
                <a16:creationId xmlns:a16="http://schemas.microsoft.com/office/drawing/2014/main" id="{7852E541-00F6-964F-BB50-08865BFA140E}"/>
              </a:ext>
            </a:extLst>
          </p:cNvPr>
          <p:cNvSpPr txBox="1"/>
          <p:nvPr/>
        </p:nvSpPr>
        <p:spPr>
          <a:xfrm>
            <a:off x="4043680" y="1227614"/>
            <a:ext cx="3474720" cy="3934410"/>
          </a:xfrm>
          <a:prstGeom prst="rect">
            <a:avLst/>
          </a:prstGeom>
          <a:noFill/>
        </p:spPr>
        <p:txBody>
          <a:bodyPr wrap="square" rtlCol="0">
            <a:spAutoFit/>
          </a:bodyPr>
          <a:lstStyle/>
          <a:p>
            <a:pPr marL="285750" indent="-285750" fontAlgn="ctr">
              <a:spcBef>
                <a:spcPts val="1400"/>
              </a:spcBef>
              <a:buClr>
                <a:srgbClr val="F0A622"/>
              </a:buClr>
              <a:buSzPct val="150000"/>
              <a:buFont typeface="Arial" panose="020B0604020202020204" pitchFamily="34" charset="0"/>
              <a:buChar char="•"/>
            </a:pPr>
            <a:r>
              <a:rPr lang="es"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Ut wisi enim ad minim veniam, quis nostrud exerci tation ullamcorper suscipit lobortis nisl ut aliquip ex ea commodo consequat. </a:t>
            </a:r>
          </a:p>
          <a:p>
            <a:pPr marL="285750" indent="-285750" fontAlgn="ctr">
              <a:spcBef>
                <a:spcPts val="1400"/>
              </a:spcBef>
              <a:buClr>
                <a:srgbClr val="F0A622"/>
              </a:buClr>
              <a:buSzPct val="150000"/>
              <a:buFont typeface="Arial" panose="020B0604020202020204" pitchFamily="34" charset="0"/>
              <a:buChar char="•"/>
            </a:pPr>
            <a:r>
              <a:rPr lang="es" sz="1400" dirty="0">
                <a:solidFill>
                  <a:srgbClr val="000000"/>
                </a:solidFill>
                <a:latin typeface="Century Gothic" panose="020B0502020202020204" pitchFamily="34" charset="0"/>
              </a:rPr>
              <a:t>Duis autem vel eum iriure dolor in hendrerit in vulputate velit esse molestie consequat, vel illum dolore eu feugiat nulla facilisis at vero eros et accumsan et iusto odio dignissim qui blandit praesent luptatum zzril delenit augue duis dolore te feugait nulla facilisi.</a:t>
            </a:r>
          </a:p>
        </p:txBody>
      </p:sp>
      <p:sp>
        <p:nvSpPr>
          <p:cNvPr id="13" name="TextBox 12">
            <a:extLst>
              <a:ext uri="{FF2B5EF4-FFF2-40B4-BE49-F238E27FC236}">
                <a16:creationId xmlns:a16="http://schemas.microsoft.com/office/drawing/2014/main" id="{88B7E55A-8BAA-0845-87E6-516EF8F05EAE}"/>
              </a:ext>
            </a:extLst>
          </p:cNvPr>
          <p:cNvSpPr txBox="1"/>
          <p:nvPr/>
        </p:nvSpPr>
        <p:spPr>
          <a:xfrm>
            <a:off x="4043680" y="701338"/>
            <a:ext cx="3688080" cy="430887"/>
          </a:xfrm>
          <a:prstGeom prst="rect">
            <a:avLst/>
          </a:prstGeom>
          <a:noFill/>
        </p:spPr>
        <p:txBody>
          <a:bodyPr wrap="square" rtlCol="0">
            <a:spAutoFit/>
          </a:bodyPr>
          <a:lstStyle/>
          <a:p>
            <a:r>
              <a:rPr lang="es" sz="2200" dirty="0">
                <a:solidFill>
                  <a:schemeClr val="tx1">
                    <a:lumMod val="65000"/>
                    <a:lumOff val="35000"/>
                  </a:schemeClr>
                </a:solidFill>
                <a:latin typeface="Century Gothic" panose="020B0502020202020204" pitchFamily="34" charset="0"/>
              </a:rPr>
              <a:t>OBJETIVOS</a:t>
            </a:r>
          </a:p>
        </p:txBody>
      </p:sp>
      <p:sp>
        <p:nvSpPr>
          <p:cNvPr id="14" name="TextBox 13">
            <a:extLst>
              <a:ext uri="{FF2B5EF4-FFF2-40B4-BE49-F238E27FC236}">
                <a16:creationId xmlns:a16="http://schemas.microsoft.com/office/drawing/2014/main" id="{47DA39A3-491F-2349-A298-695BD635084F}"/>
              </a:ext>
            </a:extLst>
          </p:cNvPr>
          <p:cNvSpPr txBox="1"/>
          <p:nvPr/>
        </p:nvSpPr>
        <p:spPr>
          <a:xfrm>
            <a:off x="8026401" y="1196836"/>
            <a:ext cx="3474720" cy="4293483"/>
          </a:xfrm>
          <a:prstGeom prst="rect">
            <a:avLst/>
          </a:prstGeom>
          <a:noFill/>
        </p:spPr>
        <p:txBody>
          <a:bodyPr wrap="square" rtlCol="0">
            <a:spAutoFit/>
          </a:bodyPr>
          <a:lstStyle/>
          <a:p>
            <a:pPr marL="285750" indent="-285750" fontAlgn="ctr">
              <a:spcBef>
                <a:spcPts val="1400"/>
              </a:spcBef>
              <a:buClr>
                <a:schemeClr val="tx1">
                  <a:lumMod val="50000"/>
                  <a:lumOff val="50000"/>
                </a:schemeClr>
              </a:buClr>
              <a:buSzPct val="150000"/>
              <a:buFont typeface="Arial" panose="020B0604020202020204" pitchFamily="34" charset="0"/>
              <a:buChar char="•"/>
            </a:pPr>
            <a:r>
              <a:rPr lang="es" sz="1400" dirty="0">
                <a:solidFill>
                  <a:srgbClr val="000000"/>
                </a:solidFill>
                <a:latin typeface="Century Gothic" panose="020B0502020202020204" pitchFamily="34" charset="0"/>
              </a:rPr>
              <a:t>Lorem ipsum dolor sit amet, consectetuer adipiscing elit, sed diam nonummy nibh euismod tincidunt ut laoreet dolore magna aliquam erat volutpat.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es" sz="1400" dirty="0">
                <a:solidFill>
                  <a:srgbClr val="000000"/>
                </a:solidFill>
                <a:latin typeface="Century Gothic" panose="020B0502020202020204" pitchFamily="34" charset="0"/>
              </a:rPr>
              <a:t>Ut wisi enim ad minim veniam, quis nostrud exerci tation ullamcorper suscipit lobortis nisl ut aliquip ex ea commodo consequat.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es" sz="1400" dirty="0">
                <a:solidFill>
                  <a:srgbClr val="000000"/>
                </a:solidFill>
                <a:latin typeface="Century Gothic" panose="020B0502020202020204" pitchFamily="34" charset="0"/>
              </a:rPr>
              <a:t>Duis autem vel eum iriure dolor in hendrerit in vulputate velit esse molestie consequat, vel illum dolore eu feugiat nulla facilisis. </a:t>
            </a:r>
          </a:p>
          <a:p>
            <a:pPr marL="285750" indent="-285750" fontAlgn="ctr">
              <a:spcBef>
                <a:spcPts val="1400"/>
              </a:spcBef>
              <a:buClr>
                <a:schemeClr val="tx1">
                  <a:lumMod val="50000"/>
                  <a:lumOff val="50000"/>
                </a:schemeClr>
              </a:buClr>
              <a:buSzPct val="150000"/>
              <a:buFont typeface="Arial" panose="020B0604020202020204" pitchFamily="34" charset="0"/>
              <a:buChar char="•"/>
            </a:pPr>
            <a:r>
              <a:rPr lang="es" sz="1400" dirty="0">
                <a:solidFill>
                  <a:srgbClr val="000000"/>
                </a:solidFill>
                <a:latin typeface="Century Gothic" panose="020B0502020202020204" pitchFamily="34" charset="0"/>
              </a:rPr>
              <a:t>At vero eros et accumsan et iusto odio dignissim qui blandit praesent luptatum zzril delenit augue duis dolore te feugait nulla facilisi.</a:t>
            </a:r>
          </a:p>
        </p:txBody>
      </p:sp>
      <p:sp>
        <p:nvSpPr>
          <p:cNvPr id="15" name="TextBox 14">
            <a:extLst>
              <a:ext uri="{FF2B5EF4-FFF2-40B4-BE49-F238E27FC236}">
                <a16:creationId xmlns:a16="http://schemas.microsoft.com/office/drawing/2014/main" id="{8B98505C-7F23-2F46-9273-3BA69B8D6610}"/>
              </a:ext>
            </a:extLst>
          </p:cNvPr>
          <p:cNvSpPr txBox="1"/>
          <p:nvPr/>
        </p:nvSpPr>
        <p:spPr>
          <a:xfrm>
            <a:off x="8026401" y="670560"/>
            <a:ext cx="3688080" cy="430887"/>
          </a:xfrm>
          <a:prstGeom prst="rect">
            <a:avLst/>
          </a:prstGeom>
          <a:noFill/>
        </p:spPr>
        <p:txBody>
          <a:bodyPr wrap="square" rtlCol="0">
            <a:spAutoFit/>
          </a:bodyPr>
          <a:lstStyle/>
          <a:p>
            <a:r>
              <a:rPr lang="es" sz="2200" dirty="0">
                <a:solidFill>
                  <a:schemeClr val="tx1">
                    <a:lumMod val="65000"/>
                    <a:lumOff val="35000"/>
                  </a:schemeClr>
                </a:solidFill>
                <a:latin typeface="Century Gothic" panose="020B0502020202020204" pitchFamily="34" charset="0"/>
              </a:rPr>
              <a:t>VALORES FUNDAMENTALES</a:t>
            </a:r>
          </a:p>
        </p:txBody>
      </p:sp>
      <p:cxnSp>
        <p:nvCxnSpPr>
          <p:cNvPr id="4" name="Straight Connector 3">
            <a:extLst>
              <a:ext uri="{FF2B5EF4-FFF2-40B4-BE49-F238E27FC236}">
                <a16:creationId xmlns:a16="http://schemas.microsoft.com/office/drawing/2014/main" id="{FEB2411F-21AE-E645-95D7-D75D5CE18395}"/>
              </a:ext>
            </a:extLst>
          </p:cNvPr>
          <p:cNvCxnSpPr>
            <a:cxnSpLocks/>
          </p:cNvCxnSpPr>
          <p:nvPr/>
        </p:nvCxnSpPr>
        <p:spPr>
          <a:xfrm>
            <a:off x="3962400" y="701338"/>
            <a:ext cx="0" cy="5486400"/>
          </a:xfrm>
          <a:prstGeom prst="line">
            <a:avLst/>
          </a:prstGeom>
          <a:ln w="44450" cap="rnd">
            <a:gradFill>
              <a:gsLst>
                <a:gs pos="0">
                  <a:srgbClr val="F0A622"/>
                </a:gs>
                <a:gs pos="100000">
                  <a:schemeClr val="accent4">
                    <a:lumMod val="60000"/>
                    <a:lumOff val="4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20D2471-6672-C744-BCA9-A604E739A516}"/>
              </a:ext>
            </a:extLst>
          </p:cNvPr>
          <p:cNvCxnSpPr>
            <a:cxnSpLocks/>
          </p:cNvCxnSpPr>
          <p:nvPr/>
        </p:nvCxnSpPr>
        <p:spPr>
          <a:xfrm>
            <a:off x="7945120" y="701338"/>
            <a:ext cx="0" cy="5486400"/>
          </a:xfrm>
          <a:prstGeom prst="line">
            <a:avLst/>
          </a:prstGeom>
          <a:ln w="44450" cap="rnd">
            <a:gradFill>
              <a:gsLst>
                <a:gs pos="0">
                  <a:schemeClr val="bg1">
                    <a:lumMod val="65000"/>
                  </a:schemeClr>
                </a:gs>
                <a:gs pos="100000">
                  <a:schemeClr val="tx1">
                    <a:lumMod val="50000"/>
                    <a:lumOff val="50000"/>
                  </a:schemeClr>
                </a:gs>
              </a:gsLst>
              <a:lin ang="5400000" scaled="1"/>
            </a:gradFill>
            <a:prstDash val="sysDot"/>
            <a:round/>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4BBEADC8-06B0-064A-9ED9-AE0B3D6688E0}"/>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PAUTAS DE IDENTIDAD DE MARCA</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2623282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s" dirty="0">
                <a:solidFill>
                  <a:schemeClr val="bg1"/>
                </a:solidFill>
                <a:latin typeface="Century Gothic" panose="020B0502020202020204" pitchFamily="34" charset="0"/>
              </a:rPr>
              <a:t>PAUTAS DE IDENTIDAD DE MARCA</a:t>
            </a:r>
            <a:endParaRPr lang="en-US" dirty="0">
              <a:solidFill>
                <a:schemeClr val="bg1"/>
              </a:solidFill>
              <a:latin typeface="Century Gothic" panose="020B0502020202020204" pitchFamily="34" charset="0"/>
              <a:ea typeface="Arial" charset="0"/>
              <a:cs typeface="Arial" charset="0"/>
            </a:endParaRPr>
          </a:p>
        </p:txBody>
      </p:sp>
      <p:pic>
        <p:nvPicPr>
          <p:cNvPr id="16" name="Picture 15" descr="Logotipo&#10;&#10;Descripción generada automáticamente">
            <a:extLst>
              <a:ext uri="{FF2B5EF4-FFF2-40B4-BE49-F238E27FC236}">
                <a16:creationId xmlns:a16="http://schemas.microsoft.com/office/drawing/2014/main" id="{3C952A34-5A19-1A49-8024-9E3809DEC6D0}"/>
              </a:ext>
            </a:extLst>
          </p:cNvPr>
          <p:cNvPicPr>
            <a:picLocks noChangeAspect="1"/>
          </p:cNvPicPr>
          <p:nvPr/>
        </p:nvPicPr>
        <p:blipFill>
          <a:blip r:embed="rId2"/>
          <a:stretch>
            <a:fillRect/>
          </a:stretch>
        </p:blipFill>
        <p:spPr>
          <a:xfrm>
            <a:off x="440341" y="1415913"/>
            <a:ext cx="1732443" cy="493683"/>
          </a:xfrm>
          <a:prstGeom prst="rect">
            <a:avLst/>
          </a:prstGeom>
        </p:spPr>
      </p:pic>
      <p:sp>
        <p:nvSpPr>
          <p:cNvPr id="17" name="TextBox 16">
            <a:extLst>
              <a:ext uri="{FF2B5EF4-FFF2-40B4-BE49-F238E27FC236}">
                <a16:creationId xmlns:a16="http://schemas.microsoft.com/office/drawing/2014/main" id="{241E86A6-F14D-0440-B1E9-8817BD0004E7}"/>
              </a:ext>
            </a:extLst>
          </p:cNvPr>
          <p:cNvSpPr txBox="1"/>
          <p:nvPr/>
        </p:nvSpPr>
        <p:spPr>
          <a:xfrm>
            <a:off x="367748" y="884595"/>
            <a:ext cx="3456545" cy="400110"/>
          </a:xfrm>
          <a:prstGeom prst="rect">
            <a:avLst/>
          </a:prstGeom>
          <a:noFill/>
        </p:spPr>
        <p:txBody>
          <a:bodyPr wrap="square" rtlCol="0">
            <a:spAutoFit/>
          </a:bodyPr>
          <a:lstStyle/>
          <a:p>
            <a:r>
              <a:rPr lang="es" sz="2000" dirty="0">
                <a:solidFill>
                  <a:schemeClr val="tx1">
                    <a:lumMod val="65000"/>
                    <a:lumOff val="35000"/>
                  </a:schemeClr>
                </a:solidFill>
                <a:latin typeface="Century Gothic" panose="020B0502020202020204" pitchFamily="34" charset="0"/>
              </a:rPr>
              <a:t>Diseño horizontal</a:t>
            </a:r>
          </a:p>
        </p:txBody>
      </p:sp>
      <p:pic>
        <p:nvPicPr>
          <p:cNvPr id="18" name="Picture 17" descr="Una imagen que contiene texto, signo&#10;&#10;Descripción generada automáticamente">
            <a:extLst>
              <a:ext uri="{FF2B5EF4-FFF2-40B4-BE49-F238E27FC236}">
                <a16:creationId xmlns:a16="http://schemas.microsoft.com/office/drawing/2014/main" id="{34898523-665C-9440-8549-955ACAEF8CC1}"/>
              </a:ext>
            </a:extLst>
          </p:cNvPr>
          <p:cNvPicPr>
            <a:picLocks noChangeAspect="1"/>
          </p:cNvPicPr>
          <p:nvPr/>
        </p:nvPicPr>
        <p:blipFill>
          <a:blip r:embed="rId3"/>
          <a:stretch>
            <a:fillRect/>
          </a:stretch>
        </p:blipFill>
        <p:spPr>
          <a:xfrm>
            <a:off x="2409070" y="1506713"/>
            <a:ext cx="1536209" cy="261338"/>
          </a:xfrm>
          <a:prstGeom prst="rect">
            <a:avLst/>
          </a:prstGeom>
        </p:spPr>
      </p:pic>
      <p:sp>
        <p:nvSpPr>
          <p:cNvPr id="19" name="TextBox 18">
            <a:extLst>
              <a:ext uri="{FF2B5EF4-FFF2-40B4-BE49-F238E27FC236}">
                <a16:creationId xmlns:a16="http://schemas.microsoft.com/office/drawing/2014/main" id="{664BADC0-D686-D74F-B66A-3A6AA546AD3E}"/>
              </a:ext>
            </a:extLst>
          </p:cNvPr>
          <p:cNvSpPr txBox="1"/>
          <p:nvPr/>
        </p:nvSpPr>
        <p:spPr>
          <a:xfrm>
            <a:off x="367749" y="2242366"/>
            <a:ext cx="3577530" cy="400110"/>
          </a:xfrm>
          <a:prstGeom prst="rect">
            <a:avLst/>
          </a:prstGeom>
          <a:noFill/>
        </p:spPr>
        <p:txBody>
          <a:bodyPr wrap="square" rtlCol="0">
            <a:spAutoFit/>
          </a:bodyPr>
          <a:lstStyle/>
          <a:p>
            <a:r>
              <a:rPr lang="es" sz="2000" dirty="0">
                <a:solidFill>
                  <a:schemeClr val="tx1">
                    <a:lumMod val="65000"/>
                    <a:lumOff val="35000"/>
                  </a:schemeClr>
                </a:solidFill>
                <a:latin typeface="Century Gothic" panose="020B0502020202020204" pitchFamily="34" charset="0"/>
              </a:rPr>
              <a:t>Marca denominativa</a:t>
            </a:r>
          </a:p>
        </p:txBody>
      </p:sp>
      <p:sp>
        <p:nvSpPr>
          <p:cNvPr id="20" name="Rectangle 19">
            <a:extLst>
              <a:ext uri="{FF2B5EF4-FFF2-40B4-BE49-F238E27FC236}">
                <a16:creationId xmlns:a16="http://schemas.microsoft.com/office/drawing/2014/main" id="{8B7114E3-8B3B-1344-A954-CAB53AB1E5E0}"/>
              </a:ext>
            </a:extLst>
          </p:cNvPr>
          <p:cNvSpPr/>
          <p:nvPr/>
        </p:nvSpPr>
        <p:spPr>
          <a:xfrm>
            <a:off x="367750" y="2701692"/>
            <a:ext cx="2802833" cy="461665"/>
          </a:xfrm>
          <a:prstGeom prst="rect">
            <a:avLst/>
          </a:prstGeom>
        </p:spPr>
        <p:txBody>
          <a:bodyPr wrap="square">
            <a:spAutoFit/>
          </a:bodyPr>
          <a:lstStyle/>
          <a:p>
            <a:pPr>
              <a:spcAft>
                <a:spcPts val="1600"/>
              </a:spcAft>
            </a:pPr>
            <a:r>
              <a:rPr lang="es" sz="1200" dirty="0">
                <a:latin typeface="Century Gothic" panose="020B0502020202020204" pitchFamily="34" charset="0"/>
              </a:rPr>
              <a:t>El logotipo sin logotipo se utilizará exclusivamente dentro de la aplicación.</a:t>
            </a:r>
          </a:p>
        </p:txBody>
      </p:sp>
      <p:pic>
        <p:nvPicPr>
          <p:cNvPr id="21" name="Picture 20" descr="Logotipo&#10;&#10;Descripción generada automáticamente">
            <a:extLst>
              <a:ext uri="{FF2B5EF4-FFF2-40B4-BE49-F238E27FC236}">
                <a16:creationId xmlns:a16="http://schemas.microsoft.com/office/drawing/2014/main" id="{0CCEE9E4-B5BA-364F-9FB9-14C606E47F83}"/>
              </a:ext>
            </a:extLst>
          </p:cNvPr>
          <p:cNvPicPr>
            <a:picLocks noChangeAspect="1"/>
          </p:cNvPicPr>
          <p:nvPr/>
        </p:nvPicPr>
        <p:blipFill>
          <a:blip r:embed="rId4"/>
          <a:stretch>
            <a:fillRect/>
          </a:stretch>
        </p:blipFill>
        <p:spPr>
          <a:xfrm>
            <a:off x="685799" y="3345282"/>
            <a:ext cx="1486986" cy="491739"/>
          </a:xfrm>
          <a:prstGeom prst="rect">
            <a:avLst/>
          </a:prstGeom>
        </p:spPr>
      </p:pic>
      <p:pic>
        <p:nvPicPr>
          <p:cNvPr id="22" name="Picture 21" descr="Logotipo&#10;&#10;Descripción generada automáticamente con confianza media">
            <a:extLst>
              <a:ext uri="{FF2B5EF4-FFF2-40B4-BE49-F238E27FC236}">
                <a16:creationId xmlns:a16="http://schemas.microsoft.com/office/drawing/2014/main" id="{A0F24C96-F400-3F42-A5B0-5F1EA0CA494E}"/>
              </a:ext>
            </a:extLst>
          </p:cNvPr>
          <p:cNvPicPr>
            <a:picLocks noChangeAspect="1"/>
          </p:cNvPicPr>
          <p:nvPr/>
        </p:nvPicPr>
        <p:blipFill>
          <a:blip r:embed="rId5"/>
          <a:stretch>
            <a:fillRect/>
          </a:stretch>
        </p:blipFill>
        <p:spPr>
          <a:xfrm>
            <a:off x="2652148" y="3415209"/>
            <a:ext cx="1328307" cy="271751"/>
          </a:xfrm>
          <a:prstGeom prst="rect">
            <a:avLst/>
          </a:prstGeom>
        </p:spPr>
      </p:pic>
      <p:sp>
        <p:nvSpPr>
          <p:cNvPr id="23" name="TextBox 22">
            <a:extLst>
              <a:ext uri="{FF2B5EF4-FFF2-40B4-BE49-F238E27FC236}">
                <a16:creationId xmlns:a16="http://schemas.microsoft.com/office/drawing/2014/main" id="{48A7F312-8D21-D340-8600-6CA20F3E1B68}"/>
              </a:ext>
            </a:extLst>
          </p:cNvPr>
          <p:cNvSpPr txBox="1"/>
          <p:nvPr/>
        </p:nvSpPr>
        <p:spPr>
          <a:xfrm>
            <a:off x="4374971" y="842515"/>
            <a:ext cx="3157468" cy="400110"/>
          </a:xfrm>
          <a:prstGeom prst="rect">
            <a:avLst/>
          </a:prstGeom>
          <a:noFill/>
        </p:spPr>
        <p:txBody>
          <a:bodyPr wrap="square" rtlCol="0">
            <a:spAutoFit/>
          </a:bodyPr>
          <a:lstStyle/>
          <a:p>
            <a:r>
              <a:rPr lang="es" sz="2000" dirty="0">
                <a:solidFill>
                  <a:schemeClr val="tx1">
                    <a:lumMod val="65000"/>
                    <a:lumOff val="35000"/>
                  </a:schemeClr>
                </a:solidFill>
                <a:latin typeface="Century Gothic" panose="020B0502020202020204" pitchFamily="34" charset="0"/>
              </a:rPr>
              <a:t>Diseño vertical</a:t>
            </a:r>
          </a:p>
        </p:txBody>
      </p:sp>
      <p:sp>
        <p:nvSpPr>
          <p:cNvPr id="24" name="TextBox 23">
            <a:extLst>
              <a:ext uri="{FF2B5EF4-FFF2-40B4-BE49-F238E27FC236}">
                <a16:creationId xmlns:a16="http://schemas.microsoft.com/office/drawing/2014/main" id="{A6237999-395B-A748-89EF-7C5FC399E457}"/>
              </a:ext>
            </a:extLst>
          </p:cNvPr>
          <p:cNvSpPr txBox="1"/>
          <p:nvPr/>
        </p:nvSpPr>
        <p:spPr>
          <a:xfrm>
            <a:off x="4374971" y="2551233"/>
            <a:ext cx="3157468" cy="400110"/>
          </a:xfrm>
          <a:prstGeom prst="rect">
            <a:avLst/>
          </a:prstGeom>
          <a:noFill/>
        </p:spPr>
        <p:txBody>
          <a:bodyPr wrap="square" rtlCol="0">
            <a:spAutoFit/>
          </a:bodyPr>
          <a:lstStyle/>
          <a:p>
            <a:r>
              <a:rPr lang="es" sz="2000" dirty="0">
                <a:solidFill>
                  <a:schemeClr val="tx1">
                    <a:lumMod val="65000"/>
                    <a:lumOff val="35000"/>
                  </a:schemeClr>
                </a:solidFill>
                <a:latin typeface="Century Gothic" panose="020B0502020202020204" pitchFamily="34" charset="0"/>
              </a:rPr>
              <a:t>Logomark (icono)</a:t>
            </a:r>
          </a:p>
        </p:txBody>
      </p:sp>
      <p:pic>
        <p:nvPicPr>
          <p:cNvPr id="25" name="Picture 24" descr="Logotipo&#10;&#10;Descripción generada automáticamente">
            <a:extLst>
              <a:ext uri="{FF2B5EF4-FFF2-40B4-BE49-F238E27FC236}">
                <a16:creationId xmlns:a16="http://schemas.microsoft.com/office/drawing/2014/main" id="{FEB121AA-E1BA-2042-AFA7-3F2258B8B5DA}"/>
              </a:ext>
            </a:extLst>
          </p:cNvPr>
          <p:cNvPicPr>
            <a:picLocks noChangeAspect="1"/>
          </p:cNvPicPr>
          <p:nvPr/>
        </p:nvPicPr>
        <p:blipFill>
          <a:blip r:embed="rId6"/>
          <a:stretch>
            <a:fillRect/>
          </a:stretch>
        </p:blipFill>
        <p:spPr>
          <a:xfrm>
            <a:off x="6143017" y="1421285"/>
            <a:ext cx="1090284" cy="714921"/>
          </a:xfrm>
          <a:prstGeom prst="rect">
            <a:avLst/>
          </a:prstGeom>
        </p:spPr>
      </p:pic>
      <p:pic>
        <p:nvPicPr>
          <p:cNvPr id="26" name="Picture 25" descr="Logotipo&#10;&#10;Descripción generada automáticamente">
            <a:extLst>
              <a:ext uri="{FF2B5EF4-FFF2-40B4-BE49-F238E27FC236}">
                <a16:creationId xmlns:a16="http://schemas.microsoft.com/office/drawing/2014/main" id="{01AEA24C-A892-E04D-8F9C-F85367BB003E}"/>
              </a:ext>
            </a:extLst>
          </p:cNvPr>
          <p:cNvPicPr>
            <a:picLocks noChangeAspect="1"/>
          </p:cNvPicPr>
          <p:nvPr/>
        </p:nvPicPr>
        <p:blipFill>
          <a:blip r:embed="rId7"/>
          <a:stretch>
            <a:fillRect/>
          </a:stretch>
        </p:blipFill>
        <p:spPr>
          <a:xfrm>
            <a:off x="4513539" y="1338884"/>
            <a:ext cx="1352299" cy="975045"/>
          </a:xfrm>
          <a:prstGeom prst="rect">
            <a:avLst/>
          </a:prstGeom>
        </p:spPr>
      </p:pic>
      <p:pic>
        <p:nvPicPr>
          <p:cNvPr id="27" name="Picture 26" descr="Logotipo, icono&#10;&#10;Descripción generada automáticamente">
            <a:extLst>
              <a:ext uri="{FF2B5EF4-FFF2-40B4-BE49-F238E27FC236}">
                <a16:creationId xmlns:a16="http://schemas.microsoft.com/office/drawing/2014/main" id="{9F1B16E8-5395-534A-9F90-4390BBD49586}"/>
              </a:ext>
            </a:extLst>
          </p:cNvPr>
          <p:cNvPicPr>
            <a:picLocks noChangeAspect="1"/>
          </p:cNvPicPr>
          <p:nvPr/>
        </p:nvPicPr>
        <p:blipFill>
          <a:blip r:embed="rId8"/>
          <a:stretch>
            <a:fillRect/>
          </a:stretch>
        </p:blipFill>
        <p:spPr>
          <a:xfrm>
            <a:off x="4845001" y="3089572"/>
            <a:ext cx="739457" cy="778918"/>
          </a:xfrm>
          <a:prstGeom prst="rect">
            <a:avLst/>
          </a:prstGeom>
        </p:spPr>
      </p:pic>
      <p:pic>
        <p:nvPicPr>
          <p:cNvPr id="28" name="Picture 27" descr="Una imagen que contiene el logotipo&#10;&#10;Descripción generada automáticamente">
            <a:extLst>
              <a:ext uri="{FF2B5EF4-FFF2-40B4-BE49-F238E27FC236}">
                <a16:creationId xmlns:a16="http://schemas.microsoft.com/office/drawing/2014/main" id="{7E3975C0-4563-1B41-9C92-03981FE801A4}"/>
              </a:ext>
            </a:extLst>
          </p:cNvPr>
          <p:cNvPicPr>
            <a:picLocks noChangeAspect="1"/>
          </p:cNvPicPr>
          <p:nvPr/>
        </p:nvPicPr>
        <p:blipFill>
          <a:blip r:embed="rId9"/>
          <a:stretch>
            <a:fillRect/>
          </a:stretch>
        </p:blipFill>
        <p:spPr>
          <a:xfrm>
            <a:off x="6339395" y="3089572"/>
            <a:ext cx="598543" cy="776430"/>
          </a:xfrm>
          <a:prstGeom prst="rect">
            <a:avLst/>
          </a:prstGeom>
        </p:spPr>
      </p:pic>
      <p:sp>
        <p:nvSpPr>
          <p:cNvPr id="29" name="TextBox 28">
            <a:extLst>
              <a:ext uri="{FF2B5EF4-FFF2-40B4-BE49-F238E27FC236}">
                <a16:creationId xmlns:a16="http://schemas.microsoft.com/office/drawing/2014/main" id="{E636B029-1D87-6148-BC8B-DC5A6E4FCA00}"/>
              </a:ext>
            </a:extLst>
          </p:cNvPr>
          <p:cNvSpPr txBox="1"/>
          <p:nvPr/>
        </p:nvSpPr>
        <p:spPr>
          <a:xfrm>
            <a:off x="367748" y="361502"/>
            <a:ext cx="1130438"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LOGOTIPO</a:t>
            </a:r>
          </a:p>
        </p:txBody>
      </p:sp>
      <p:sp>
        <p:nvSpPr>
          <p:cNvPr id="30" name="TextBox 29">
            <a:extLst>
              <a:ext uri="{FF2B5EF4-FFF2-40B4-BE49-F238E27FC236}">
                <a16:creationId xmlns:a16="http://schemas.microsoft.com/office/drawing/2014/main" id="{4850AD1E-EAC5-9043-9A2A-86E2A2268B20}"/>
              </a:ext>
            </a:extLst>
          </p:cNvPr>
          <p:cNvSpPr txBox="1"/>
          <p:nvPr/>
        </p:nvSpPr>
        <p:spPr>
          <a:xfrm>
            <a:off x="8202062" y="361502"/>
            <a:ext cx="1454244"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COLORES</a:t>
            </a:r>
          </a:p>
        </p:txBody>
      </p:sp>
      <p:sp>
        <p:nvSpPr>
          <p:cNvPr id="31" name="TextBox 30">
            <a:extLst>
              <a:ext uri="{FF2B5EF4-FFF2-40B4-BE49-F238E27FC236}">
                <a16:creationId xmlns:a16="http://schemas.microsoft.com/office/drawing/2014/main" id="{07CE52FB-AB44-7041-84F1-4CB08A663011}"/>
              </a:ext>
            </a:extLst>
          </p:cNvPr>
          <p:cNvSpPr txBox="1"/>
          <p:nvPr/>
        </p:nvSpPr>
        <p:spPr>
          <a:xfrm>
            <a:off x="8268147" y="1773931"/>
            <a:ext cx="1463862" cy="338554"/>
          </a:xfrm>
          <a:prstGeom prst="rect">
            <a:avLst/>
          </a:prstGeom>
          <a:noFill/>
        </p:spPr>
        <p:txBody>
          <a:bodyPr wrap="none" rtlCol="0">
            <a:spAutoFit/>
          </a:bodyPr>
          <a:lstStyle/>
          <a:p>
            <a:pPr algn="ctr"/>
            <a:r>
              <a:rPr lang="es" sz="1600" dirty="0">
                <a:latin typeface="Century Gothic" panose="020B0502020202020204" pitchFamily="34" charset="0"/>
              </a:rPr>
              <a:t>Brisa acuática</a:t>
            </a:r>
          </a:p>
        </p:txBody>
      </p:sp>
      <p:sp>
        <p:nvSpPr>
          <p:cNvPr id="32" name="Rectangle 31">
            <a:extLst>
              <a:ext uri="{FF2B5EF4-FFF2-40B4-BE49-F238E27FC236}">
                <a16:creationId xmlns:a16="http://schemas.microsoft.com/office/drawing/2014/main" id="{9C29AB76-991E-DA46-8911-3F4EA38F627A}"/>
              </a:ext>
            </a:extLst>
          </p:cNvPr>
          <p:cNvSpPr/>
          <p:nvPr/>
        </p:nvSpPr>
        <p:spPr>
          <a:xfrm>
            <a:off x="7942777" y="2136206"/>
            <a:ext cx="859622" cy="984885"/>
          </a:xfrm>
          <a:prstGeom prst="rect">
            <a:avLst/>
          </a:prstGeom>
        </p:spPr>
        <p:txBody>
          <a:bodyPr wrap="square">
            <a:spAutoFit/>
          </a:bodyPr>
          <a:lstStyle/>
          <a:p>
            <a:pPr algn="r">
              <a:spcAft>
                <a:spcPts val="400"/>
              </a:spcAft>
            </a:pPr>
            <a:r>
              <a:rPr lang="es" sz="1200" dirty="0">
                <a:solidFill>
                  <a:schemeClr val="tx1">
                    <a:lumMod val="65000"/>
                    <a:lumOff val="35000"/>
                  </a:schemeClr>
                </a:solidFill>
                <a:latin typeface="Century Gothic" panose="020B0502020202020204" pitchFamily="34" charset="0"/>
              </a:rPr>
              <a:t>Maleficio:</a:t>
            </a:r>
          </a:p>
          <a:p>
            <a:pPr algn="r">
              <a:spcAft>
                <a:spcPts val="400"/>
              </a:spcAft>
            </a:pPr>
            <a:r>
              <a:rPr lang="es" sz="1200" dirty="0">
                <a:solidFill>
                  <a:schemeClr val="tx1">
                    <a:lumMod val="65000"/>
                    <a:lumOff val="35000"/>
                  </a:schemeClr>
                </a:solidFill>
                <a:latin typeface="Century Gothic" panose="020B0502020202020204" pitchFamily="34" charset="0"/>
              </a:rPr>
              <a:t>RGB:</a:t>
            </a:r>
          </a:p>
          <a:p>
            <a:pPr algn="r">
              <a:spcAft>
                <a:spcPts val="400"/>
              </a:spcAft>
            </a:pPr>
            <a:r>
              <a:rPr lang="es" sz="1200" dirty="0">
                <a:solidFill>
                  <a:schemeClr val="tx1">
                    <a:lumMod val="65000"/>
                    <a:lumOff val="35000"/>
                  </a:schemeClr>
                </a:solidFill>
                <a:latin typeface="Century Gothic" panose="020B0502020202020204" pitchFamily="34" charset="0"/>
              </a:rPr>
              <a:t>CMYK:</a:t>
            </a:r>
          </a:p>
          <a:p>
            <a:pPr algn="r">
              <a:spcAft>
                <a:spcPts val="400"/>
              </a:spcAft>
            </a:pPr>
            <a:r>
              <a:rPr lang="es" sz="1200" dirty="0">
                <a:solidFill>
                  <a:schemeClr val="tx1">
                    <a:lumMod val="65000"/>
                    <a:lumOff val="35000"/>
                  </a:schemeClr>
                </a:solidFill>
                <a:latin typeface="Century Gothic" panose="020B0502020202020204" pitchFamily="34" charset="0"/>
              </a:rPr>
              <a:t>Pantone:</a:t>
            </a:r>
          </a:p>
        </p:txBody>
      </p:sp>
      <p:sp>
        <p:nvSpPr>
          <p:cNvPr id="37" name="Rectangle 36">
            <a:extLst>
              <a:ext uri="{FF2B5EF4-FFF2-40B4-BE49-F238E27FC236}">
                <a16:creationId xmlns:a16="http://schemas.microsoft.com/office/drawing/2014/main" id="{446B6360-FB27-0540-8E4A-A6BD15F83640}"/>
              </a:ext>
            </a:extLst>
          </p:cNvPr>
          <p:cNvSpPr/>
          <p:nvPr/>
        </p:nvSpPr>
        <p:spPr>
          <a:xfrm>
            <a:off x="8802399" y="2136206"/>
            <a:ext cx="1188720" cy="984885"/>
          </a:xfrm>
          <a:prstGeom prst="rect">
            <a:avLst/>
          </a:prstGeom>
        </p:spPr>
        <p:txBody>
          <a:bodyPr wrap="square">
            <a:spAutoFit/>
          </a:bodyPr>
          <a:lstStyle/>
          <a:p>
            <a:pPr>
              <a:spcAft>
                <a:spcPts val="400"/>
              </a:spcAft>
            </a:pPr>
            <a:r>
              <a:rPr lang="es" sz="1200" dirty="0">
                <a:latin typeface="Century Gothic" panose="020B0502020202020204" pitchFamily="34" charset="0"/>
              </a:rPr>
              <a:t>#000000</a:t>
            </a:r>
          </a:p>
          <a:p>
            <a:pPr>
              <a:spcAft>
                <a:spcPts val="400"/>
              </a:spcAft>
            </a:pPr>
            <a:r>
              <a:rPr lang="es" sz="1200" dirty="0">
                <a:latin typeface="Century Gothic" panose="020B0502020202020204" pitchFamily="34" charset="0"/>
              </a:rPr>
              <a:t>0/ 0 / 0</a:t>
            </a:r>
          </a:p>
          <a:p>
            <a:pPr>
              <a:spcAft>
                <a:spcPts val="400"/>
              </a:spcAft>
            </a:pPr>
            <a:r>
              <a:rPr lang="es" sz="1200" dirty="0">
                <a:latin typeface="Century Gothic" panose="020B0502020202020204" pitchFamily="34" charset="0"/>
              </a:rPr>
              <a:t>0 / 0 / 0 / 0</a:t>
            </a:r>
          </a:p>
          <a:p>
            <a:pPr>
              <a:spcAft>
                <a:spcPts val="400"/>
              </a:spcAft>
            </a:pPr>
            <a:r>
              <a:rPr lang="es" sz="1200" dirty="0">
                <a:latin typeface="Century Gothic" panose="020B0502020202020204" pitchFamily="34" charset="0"/>
              </a:rPr>
              <a:t>XXXX</a:t>
            </a:r>
          </a:p>
        </p:txBody>
      </p:sp>
      <p:sp>
        <p:nvSpPr>
          <p:cNvPr id="38" name="TextBox 37">
            <a:extLst>
              <a:ext uri="{FF2B5EF4-FFF2-40B4-BE49-F238E27FC236}">
                <a16:creationId xmlns:a16="http://schemas.microsoft.com/office/drawing/2014/main" id="{12EFF015-4BEB-184A-BF8B-DF76F59E8F4D}"/>
              </a:ext>
            </a:extLst>
          </p:cNvPr>
          <p:cNvSpPr txBox="1"/>
          <p:nvPr/>
        </p:nvSpPr>
        <p:spPr>
          <a:xfrm>
            <a:off x="10414127" y="1773931"/>
            <a:ext cx="1348446" cy="338554"/>
          </a:xfrm>
          <a:prstGeom prst="rect">
            <a:avLst/>
          </a:prstGeom>
          <a:noFill/>
        </p:spPr>
        <p:txBody>
          <a:bodyPr wrap="none" rtlCol="0">
            <a:spAutoFit/>
          </a:bodyPr>
          <a:lstStyle/>
          <a:p>
            <a:pPr algn="ctr"/>
            <a:r>
              <a:rPr lang="es" sz="1600" dirty="0">
                <a:latin typeface="Century Gothic" panose="020B0502020202020204" pitchFamily="34" charset="0"/>
              </a:rPr>
              <a:t>Sol Dorado</a:t>
            </a:r>
          </a:p>
        </p:txBody>
      </p:sp>
      <p:sp>
        <p:nvSpPr>
          <p:cNvPr id="39" name="Rectangle 38">
            <a:extLst>
              <a:ext uri="{FF2B5EF4-FFF2-40B4-BE49-F238E27FC236}">
                <a16:creationId xmlns:a16="http://schemas.microsoft.com/office/drawing/2014/main" id="{068F1BD0-8741-DE4D-9A4A-EDD47E42CEFC}"/>
              </a:ext>
            </a:extLst>
          </p:cNvPr>
          <p:cNvSpPr/>
          <p:nvPr/>
        </p:nvSpPr>
        <p:spPr>
          <a:xfrm>
            <a:off x="10014599" y="2136206"/>
            <a:ext cx="859622" cy="984885"/>
          </a:xfrm>
          <a:prstGeom prst="rect">
            <a:avLst/>
          </a:prstGeom>
        </p:spPr>
        <p:txBody>
          <a:bodyPr wrap="square">
            <a:spAutoFit/>
          </a:bodyPr>
          <a:lstStyle/>
          <a:p>
            <a:pPr algn="r">
              <a:spcAft>
                <a:spcPts val="400"/>
              </a:spcAft>
            </a:pPr>
            <a:r>
              <a:rPr lang="es" sz="1200" dirty="0">
                <a:solidFill>
                  <a:schemeClr val="tx1">
                    <a:lumMod val="65000"/>
                    <a:lumOff val="35000"/>
                  </a:schemeClr>
                </a:solidFill>
                <a:latin typeface="Century Gothic" panose="020B0502020202020204" pitchFamily="34" charset="0"/>
              </a:rPr>
              <a:t>Maleficio:</a:t>
            </a:r>
          </a:p>
          <a:p>
            <a:pPr algn="r">
              <a:spcAft>
                <a:spcPts val="400"/>
              </a:spcAft>
            </a:pPr>
            <a:r>
              <a:rPr lang="es" sz="1200" dirty="0">
                <a:solidFill>
                  <a:schemeClr val="tx1">
                    <a:lumMod val="65000"/>
                    <a:lumOff val="35000"/>
                  </a:schemeClr>
                </a:solidFill>
                <a:latin typeface="Century Gothic" panose="020B0502020202020204" pitchFamily="34" charset="0"/>
              </a:rPr>
              <a:t>RGB:</a:t>
            </a:r>
          </a:p>
          <a:p>
            <a:pPr algn="r">
              <a:spcAft>
                <a:spcPts val="400"/>
              </a:spcAft>
            </a:pPr>
            <a:r>
              <a:rPr lang="es" sz="1200" dirty="0">
                <a:solidFill>
                  <a:schemeClr val="tx1">
                    <a:lumMod val="65000"/>
                    <a:lumOff val="35000"/>
                  </a:schemeClr>
                </a:solidFill>
                <a:latin typeface="Century Gothic" panose="020B0502020202020204" pitchFamily="34" charset="0"/>
              </a:rPr>
              <a:t>CMYK:</a:t>
            </a:r>
          </a:p>
          <a:p>
            <a:pPr algn="r">
              <a:spcAft>
                <a:spcPts val="400"/>
              </a:spcAft>
            </a:pPr>
            <a:r>
              <a:rPr lang="es" sz="1200" dirty="0">
                <a:solidFill>
                  <a:schemeClr val="tx1">
                    <a:lumMod val="65000"/>
                    <a:lumOff val="35000"/>
                  </a:schemeClr>
                </a:solidFill>
                <a:latin typeface="Century Gothic" panose="020B0502020202020204" pitchFamily="34" charset="0"/>
              </a:rPr>
              <a:t>Pantone:</a:t>
            </a:r>
          </a:p>
        </p:txBody>
      </p:sp>
      <p:sp>
        <p:nvSpPr>
          <p:cNvPr id="40" name="Rectangle 39">
            <a:extLst>
              <a:ext uri="{FF2B5EF4-FFF2-40B4-BE49-F238E27FC236}">
                <a16:creationId xmlns:a16="http://schemas.microsoft.com/office/drawing/2014/main" id="{64CD3BBD-BF98-9E4C-BBCE-622721F585D9}"/>
              </a:ext>
            </a:extLst>
          </p:cNvPr>
          <p:cNvSpPr/>
          <p:nvPr/>
        </p:nvSpPr>
        <p:spPr>
          <a:xfrm>
            <a:off x="10874221" y="2136206"/>
            <a:ext cx="1188720" cy="984885"/>
          </a:xfrm>
          <a:prstGeom prst="rect">
            <a:avLst/>
          </a:prstGeom>
        </p:spPr>
        <p:txBody>
          <a:bodyPr wrap="square">
            <a:spAutoFit/>
          </a:bodyPr>
          <a:lstStyle/>
          <a:p>
            <a:pPr>
              <a:spcAft>
                <a:spcPts val="400"/>
              </a:spcAft>
            </a:pPr>
            <a:r>
              <a:rPr lang="es" sz="1200" dirty="0">
                <a:latin typeface="Century Gothic" panose="020B0502020202020204" pitchFamily="34" charset="0"/>
              </a:rPr>
              <a:t>#000000</a:t>
            </a:r>
          </a:p>
          <a:p>
            <a:pPr>
              <a:spcAft>
                <a:spcPts val="400"/>
              </a:spcAft>
            </a:pPr>
            <a:r>
              <a:rPr lang="es" sz="1200" dirty="0">
                <a:latin typeface="Century Gothic" panose="020B0502020202020204" pitchFamily="34" charset="0"/>
              </a:rPr>
              <a:t>0/ 0 / 0</a:t>
            </a:r>
          </a:p>
          <a:p>
            <a:pPr>
              <a:spcAft>
                <a:spcPts val="400"/>
              </a:spcAft>
            </a:pPr>
            <a:r>
              <a:rPr lang="es" sz="1200" dirty="0">
                <a:latin typeface="Century Gothic" panose="020B0502020202020204" pitchFamily="34" charset="0"/>
              </a:rPr>
              <a:t>0 / 0 / 0 / 0</a:t>
            </a:r>
          </a:p>
          <a:p>
            <a:pPr>
              <a:spcAft>
                <a:spcPts val="400"/>
              </a:spcAft>
            </a:pPr>
            <a:r>
              <a:rPr lang="es" sz="1200" dirty="0">
                <a:latin typeface="Century Gothic" panose="020B0502020202020204" pitchFamily="34" charset="0"/>
              </a:rPr>
              <a:t>XXXX</a:t>
            </a:r>
          </a:p>
        </p:txBody>
      </p:sp>
      <p:sp>
        <p:nvSpPr>
          <p:cNvPr id="41" name="Rectangle 40">
            <a:extLst>
              <a:ext uri="{FF2B5EF4-FFF2-40B4-BE49-F238E27FC236}">
                <a16:creationId xmlns:a16="http://schemas.microsoft.com/office/drawing/2014/main" id="{B68CFAF2-E231-474F-B270-96C094DC7B78}"/>
              </a:ext>
            </a:extLst>
          </p:cNvPr>
          <p:cNvSpPr>
            <a:spLocks/>
          </p:cNvSpPr>
          <p:nvPr/>
        </p:nvSpPr>
        <p:spPr>
          <a:xfrm>
            <a:off x="8305178" y="918966"/>
            <a:ext cx="1463040" cy="822960"/>
          </a:xfrm>
          <a:prstGeom prst="rect">
            <a:avLst/>
          </a:prstGeom>
          <a:solidFill>
            <a:srgbClr val="77D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57E11DF4-E8ED-754D-918E-FCECDBC09BBA}"/>
              </a:ext>
            </a:extLst>
          </p:cNvPr>
          <p:cNvSpPr>
            <a:spLocks/>
          </p:cNvSpPr>
          <p:nvPr/>
        </p:nvSpPr>
        <p:spPr>
          <a:xfrm>
            <a:off x="10398935" y="918966"/>
            <a:ext cx="1463040" cy="822960"/>
          </a:xfrm>
          <a:prstGeom prst="rect">
            <a:avLst/>
          </a:prstGeom>
          <a:solidFill>
            <a:srgbClr val="FFC7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Box 42">
            <a:extLst>
              <a:ext uri="{FF2B5EF4-FFF2-40B4-BE49-F238E27FC236}">
                <a16:creationId xmlns:a16="http://schemas.microsoft.com/office/drawing/2014/main" id="{36BA65C4-133A-4443-9FAA-80ED3F7297E9}"/>
              </a:ext>
            </a:extLst>
          </p:cNvPr>
          <p:cNvSpPr txBox="1"/>
          <p:nvPr/>
        </p:nvSpPr>
        <p:spPr>
          <a:xfrm>
            <a:off x="8149525" y="4151082"/>
            <a:ext cx="1701107" cy="338554"/>
          </a:xfrm>
          <a:prstGeom prst="rect">
            <a:avLst/>
          </a:prstGeom>
          <a:noFill/>
        </p:spPr>
        <p:txBody>
          <a:bodyPr wrap="none" rtlCol="0">
            <a:spAutoFit/>
          </a:bodyPr>
          <a:lstStyle/>
          <a:p>
            <a:pPr algn="ctr"/>
            <a:r>
              <a:rPr lang="es" sz="1600" dirty="0">
                <a:latin typeface="Century Gothic" panose="020B0502020202020204" pitchFamily="34" charset="0"/>
              </a:rPr>
              <a:t>Melocotón de verano</a:t>
            </a:r>
          </a:p>
        </p:txBody>
      </p:sp>
      <p:sp>
        <p:nvSpPr>
          <p:cNvPr id="44" name="Rectangle 43">
            <a:extLst>
              <a:ext uri="{FF2B5EF4-FFF2-40B4-BE49-F238E27FC236}">
                <a16:creationId xmlns:a16="http://schemas.microsoft.com/office/drawing/2014/main" id="{C2910A5C-19B4-E744-9F09-D84A2E71173E}"/>
              </a:ext>
            </a:extLst>
          </p:cNvPr>
          <p:cNvSpPr/>
          <p:nvPr/>
        </p:nvSpPr>
        <p:spPr>
          <a:xfrm>
            <a:off x="7942777" y="4513357"/>
            <a:ext cx="859622" cy="984885"/>
          </a:xfrm>
          <a:prstGeom prst="rect">
            <a:avLst/>
          </a:prstGeom>
        </p:spPr>
        <p:txBody>
          <a:bodyPr wrap="square">
            <a:spAutoFit/>
          </a:bodyPr>
          <a:lstStyle/>
          <a:p>
            <a:pPr algn="r">
              <a:spcAft>
                <a:spcPts val="400"/>
              </a:spcAft>
            </a:pPr>
            <a:r>
              <a:rPr lang="es" sz="1200" dirty="0">
                <a:solidFill>
                  <a:schemeClr val="tx1">
                    <a:lumMod val="65000"/>
                    <a:lumOff val="35000"/>
                  </a:schemeClr>
                </a:solidFill>
                <a:latin typeface="Century Gothic" panose="020B0502020202020204" pitchFamily="34" charset="0"/>
              </a:rPr>
              <a:t>Maleficio:</a:t>
            </a:r>
          </a:p>
          <a:p>
            <a:pPr algn="r">
              <a:spcAft>
                <a:spcPts val="400"/>
              </a:spcAft>
            </a:pPr>
            <a:r>
              <a:rPr lang="es" sz="1200" dirty="0">
                <a:solidFill>
                  <a:schemeClr val="tx1">
                    <a:lumMod val="65000"/>
                    <a:lumOff val="35000"/>
                  </a:schemeClr>
                </a:solidFill>
                <a:latin typeface="Century Gothic" panose="020B0502020202020204" pitchFamily="34" charset="0"/>
              </a:rPr>
              <a:t>RGB:</a:t>
            </a:r>
          </a:p>
          <a:p>
            <a:pPr algn="r">
              <a:spcAft>
                <a:spcPts val="400"/>
              </a:spcAft>
            </a:pPr>
            <a:r>
              <a:rPr lang="es" sz="1200" dirty="0">
                <a:solidFill>
                  <a:schemeClr val="tx1">
                    <a:lumMod val="65000"/>
                    <a:lumOff val="35000"/>
                  </a:schemeClr>
                </a:solidFill>
                <a:latin typeface="Century Gothic" panose="020B0502020202020204" pitchFamily="34" charset="0"/>
              </a:rPr>
              <a:t>CMYK:</a:t>
            </a:r>
          </a:p>
          <a:p>
            <a:pPr algn="r">
              <a:spcAft>
                <a:spcPts val="400"/>
              </a:spcAft>
            </a:pPr>
            <a:r>
              <a:rPr lang="es" sz="1200" dirty="0">
                <a:solidFill>
                  <a:schemeClr val="tx1">
                    <a:lumMod val="65000"/>
                    <a:lumOff val="35000"/>
                  </a:schemeClr>
                </a:solidFill>
                <a:latin typeface="Century Gothic" panose="020B0502020202020204" pitchFamily="34" charset="0"/>
              </a:rPr>
              <a:t>Pantone:</a:t>
            </a:r>
          </a:p>
        </p:txBody>
      </p:sp>
      <p:sp>
        <p:nvSpPr>
          <p:cNvPr id="45" name="Rectangle 44">
            <a:extLst>
              <a:ext uri="{FF2B5EF4-FFF2-40B4-BE49-F238E27FC236}">
                <a16:creationId xmlns:a16="http://schemas.microsoft.com/office/drawing/2014/main" id="{1057F714-FFC7-D144-B90E-76A12C4ABC5B}"/>
              </a:ext>
            </a:extLst>
          </p:cNvPr>
          <p:cNvSpPr/>
          <p:nvPr/>
        </p:nvSpPr>
        <p:spPr>
          <a:xfrm>
            <a:off x="8802399" y="4513357"/>
            <a:ext cx="1188720" cy="984885"/>
          </a:xfrm>
          <a:prstGeom prst="rect">
            <a:avLst/>
          </a:prstGeom>
        </p:spPr>
        <p:txBody>
          <a:bodyPr wrap="square">
            <a:spAutoFit/>
          </a:bodyPr>
          <a:lstStyle/>
          <a:p>
            <a:pPr>
              <a:spcAft>
                <a:spcPts val="400"/>
              </a:spcAft>
            </a:pPr>
            <a:r>
              <a:rPr lang="es" sz="1200" dirty="0">
                <a:latin typeface="Century Gothic" panose="020B0502020202020204" pitchFamily="34" charset="0"/>
              </a:rPr>
              <a:t>#000000</a:t>
            </a:r>
          </a:p>
          <a:p>
            <a:pPr>
              <a:spcAft>
                <a:spcPts val="400"/>
              </a:spcAft>
            </a:pPr>
            <a:r>
              <a:rPr lang="es" sz="1200" dirty="0">
                <a:latin typeface="Century Gothic" panose="020B0502020202020204" pitchFamily="34" charset="0"/>
              </a:rPr>
              <a:t>0/ 0 / 0</a:t>
            </a:r>
          </a:p>
          <a:p>
            <a:pPr>
              <a:spcAft>
                <a:spcPts val="400"/>
              </a:spcAft>
            </a:pPr>
            <a:r>
              <a:rPr lang="es" sz="1200" dirty="0">
                <a:latin typeface="Century Gothic" panose="020B0502020202020204" pitchFamily="34" charset="0"/>
              </a:rPr>
              <a:t>0 / 0 / 0 / 0</a:t>
            </a:r>
          </a:p>
          <a:p>
            <a:pPr>
              <a:spcAft>
                <a:spcPts val="400"/>
              </a:spcAft>
            </a:pPr>
            <a:r>
              <a:rPr lang="es" sz="1200" dirty="0">
                <a:latin typeface="Century Gothic" panose="020B0502020202020204" pitchFamily="34" charset="0"/>
              </a:rPr>
              <a:t>XXXX</a:t>
            </a:r>
          </a:p>
        </p:txBody>
      </p:sp>
      <p:sp>
        <p:nvSpPr>
          <p:cNvPr id="46" name="TextBox 45">
            <a:extLst>
              <a:ext uri="{FF2B5EF4-FFF2-40B4-BE49-F238E27FC236}">
                <a16:creationId xmlns:a16="http://schemas.microsoft.com/office/drawing/2014/main" id="{60D2C4ED-4E77-D242-90D7-46B7C58883DB}"/>
              </a:ext>
            </a:extLst>
          </p:cNvPr>
          <p:cNvSpPr txBox="1"/>
          <p:nvPr/>
        </p:nvSpPr>
        <p:spPr>
          <a:xfrm>
            <a:off x="10219362" y="4151082"/>
            <a:ext cx="1737976" cy="338554"/>
          </a:xfrm>
          <a:prstGeom prst="rect">
            <a:avLst/>
          </a:prstGeom>
          <a:noFill/>
        </p:spPr>
        <p:txBody>
          <a:bodyPr wrap="none" rtlCol="0">
            <a:spAutoFit/>
          </a:bodyPr>
          <a:lstStyle/>
          <a:p>
            <a:pPr algn="ctr"/>
            <a:r>
              <a:rPr lang="es" sz="1600" dirty="0">
                <a:latin typeface="Century Gothic" panose="020B0502020202020204" pitchFamily="34" charset="0"/>
              </a:rPr>
              <a:t>Naranja vibrante</a:t>
            </a:r>
          </a:p>
        </p:txBody>
      </p:sp>
      <p:sp>
        <p:nvSpPr>
          <p:cNvPr id="47" name="Rectangle 46">
            <a:extLst>
              <a:ext uri="{FF2B5EF4-FFF2-40B4-BE49-F238E27FC236}">
                <a16:creationId xmlns:a16="http://schemas.microsoft.com/office/drawing/2014/main" id="{8E52A515-D146-BC45-B49B-8D2647A56053}"/>
              </a:ext>
            </a:extLst>
          </p:cNvPr>
          <p:cNvSpPr/>
          <p:nvPr/>
        </p:nvSpPr>
        <p:spPr>
          <a:xfrm>
            <a:off x="10014599" y="4513357"/>
            <a:ext cx="859622" cy="984885"/>
          </a:xfrm>
          <a:prstGeom prst="rect">
            <a:avLst/>
          </a:prstGeom>
        </p:spPr>
        <p:txBody>
          <a:bodyPr wrap="square">
            <a:spAutoFit/>
          </a:bodyPr>
          <a:lstStyle/>
          <a:p>
            <a:pPr algn="r">
              <a:spcAft>
                <a:spcPts val="400"/>
              </a:spcAft>
            </a:pPr>
            <a:r>
              <a:rPr lang="es" sz="1200" dirty="0">
                <a:solidFill>
                  <a:schemeClr val="tx1">
                    <a:lumMod val="65000"/>
                    <a:lumOff val="35000"/>
                  </a:schemeClr>
                </a:solidFill>
                <a:latin typeface="Century Gothic" panose="020B0502020202020204" pitchFamily="34" charset="0"/>
              </a:rPr>
              <a:t>Maleficio:</a:t>
            </a:r>
          </a:p>
          <a:p>
            <a:pPr algn="r">
              <a:spcAft>
                <a:spcPts val="400"/>
              </a:spcAft>
            </a:pPr>
            <a:r>
              <a:rPr lang="es" sz="1200" dirty="0">
                <a:solidFill>
                  <a:schemeClr val="tx1">
                    <a:lumMod val="65000"/>
                    <a:lumOff val="35000"/>
                  </a:schemeClr>
                </a:solidFill>
                <a:latin typeface="Century Gothic" panose="020B0502020202020204" pitchFamily="34" charset="0"/>
              </a:rPr>
              <a:t>RGB:</a:t>
            </a:r>
          </a:p>
          <a:p>
            <a:pPr algn="r">
              <a:spcAft>
                <a:spcPts val="400"/>
              </a:spcAft>
            </a:pPr>
            <a:r>
              <a:rPr lang="es" sz="1200" dirty="0">
                <a:solidFill>
                  <a:schemeClr val="tx1">
                    <a:lumMod val="65000"/>
                    <a:lumOff val="35000"/>
                  </a:schemeClr>
                </a:solidFill>
                <a:latin typeface="Century Gothic" panose="020B0502020202020204" pitchFamily="34" charset="0"/>
              </a:rPr>
              <a:t>CMYK:</a:t>
            </a:r>
          </a:p>
          <a:p>
            <a:pPr algn="r">
              <a:spcAft>
                <a:spcPts val="400"/>
              </a:spcAft>
            </a:pPr>
            <a:r>
              <a:rPr lang="es" sz="1200" dirty="0">
                <a:solidFill>
                  <a:schemeClr val="tx1">
                    <a:lumMod val="65000"/>
                    <a:lumOff val="35000"/>
                  </a:schemeClr>
                </a:solidFill>
                <a:latin typeface="Century Gothic" panose="020B0502020202020204" pitchFamily="34" charset="0"/>
              </a:rPr>
              <a:t>Pantone:</a:t>
            </a:r>
          </a:p>
        </p:txBody>
      </p:sp>
      <p:sp>
        <p:nvSpPr>
          <p:cNvPr id="48" name="Rectangle 47">
            <a:extLst>
              <a:ext uri="{FF2B5EF4-FFF2-40B4-BE49-F238E27FC236}">
                <a16:creationId xmlns:a16="http://schemas.microsoft.com/office/drawing/2014/main" id="{44AB527F-DDC8-AB47-B2B3-86D30D152E46}"/>
              </a:ext>
            </a:extLst>
          </p:cNvPr>
          <p:cNvSpPr/>
          <p:nvPr/>
        </p:nvSpPr>
        <p:spPr>
          <a:xfrm>
            <a:off x="10874221" y="4513357"/>
            <a:ext cx="1188720" cy="984885"/>
          </a:xfrm>
          <a:prstGeom prst="rect">
            <a:avLst/>
          </a:prstGeom>
        </p:spPr>
        <p:txBody>
          <a:bodyPr wrap="square">
            <a:spAutoFit/>
          </a:bodyPr>
          <a:lstStyle/>
          <a:p>
            <a:pPr>
              <a:spcAft>
                <a:spcPts val="400"/>
              </a:spcAft>
            </a:pPr>
            <a:r>
              <a:rPr lang="es" sz="1200" dirty="0">
                <a:latin typeface="Century Gothic" panose="020B0502020202020204" pitchFamily="34" charset="0"/>
              </a:rPr>
              <a:t>#000000</a:t>
            </a:r>
          </a:p>
          <a:p>
            <a:pPr>
              <a:spcAft>
                <a:spcPts val="400"/>
              </a:spcAft>
            </a:pPr>
            <a:r>
              <a:rPr lang="es" sz="1200" dirty="0">
                <a:latin typeface="Century Gothic" panose="020B0502020202020204" pitchFamily="34" charset="0"/>
              </a:rPr>
              <a:t>0/ 0 / 0</a:t>
            </a:r>
          </a:p>
          <a:p>
            <a:pPr>
              <a:spcAft>
                <a:spcPts val="400"/>
              </a:spcAft>
            </a:pPr>
            <a:r>
              <a:rPr lang="es" sz="1200" dirty="0">
                <a:latin typeface="Century Gothic" panose="020B0502020202020204" pitchFamily="34" charset="0"/>
              </a:rPr>
              <a:t>0 / 0 / 0 / 0</a:t>
            </a:r>
          </a:p>
          <a:p>
            <a:pPr>
              <a:spcAft>
                <a:spcPts val="400"/>
              </a:spcAft>
            </a:pPr>
            <a:r>
              <a:rPr lang="es" sz="1200" dirty="0">
                <a:latin typeface="Century Gothic" panose="020B0502020202020204" pitchFamily="34" charset="0"/>
              </a:rPr>
              <a:t>XXXX</a:t>
            </a:r>
          </a:p>
        </p:txBody>
      </p:sp>
      <p:sp>
        <p:nvSpPr>
          <p:cNvPr id="49" name="Rectangle 48">
            <a:extLst>
              <a:ext uri="{FF2B5EF4-FFF2-40B4-BE49-F238E27FC236}">
                <a16:creationId xmlns:a16="http://schemas.microsoft.com/office/drawing/2014/main" id="{E2B8DEA4-E600-074B-8886-4ED43901C1D7}"/>
              </a:ext>
            </a:extLst>
          </p:cNvPr>
          <p:cNvSpPr>
            <a:spLocks/>
          </p:cNvSpPr>
          <p:nvPr/>
        </p:nvSpPr>
        <p:spPr>
          <a:xfrm>
            <a:off x="8305178" y="3296117"/>
            <a:ext cx="1463040" cy="822960"/>
          </a:xfrm>
          <a:prstGeom prst="rect">
            <a:avLst/>
          </a:prstGeom>
          <a:solidFill>
            <a:srgbClr val="F8A04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87C43037-B2E0-6C40-B9F2-680D859706CE}"/>
              </a:ext>
            </a:extLst>
          </p:cNvPr>
          <p:cNvSpPr>
            <a:spLocks/>
          </p:cNvSpPr>
          <p:nvPr/>
        </p:nvSpPr>
        <p:spPr>
          <a:xfrm>
            <a:off x="10398935" y="3296117"/>
            <a:ext cx="1463040" cy="822960"/>
          </a:xfrm>
          <a:prstGeom prst="rect">
            <a:avLst/>
          </a:prstGeom>
          <a:solidFill>
            <a:srgbClr val="FD642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extBox 50">
            <a:extLst>
              <a:ext uri="{FF2B5EF4-FFF2-40B4-BE49-F238E27FC236}">
                <a16:creationId xmlns:a16="http://schemas.microsoft.com/office/drawing/2014/main" id="{FDE6AB65-9A84-DF43-A17F-70AE13E29794}"/>
              </a:ext>
            </a:extLst>
          </p:cNvPr>
          <p:cNvSpPr txBox="1"/>
          <p:nvPr/>
        </p:nvSpPr>
        <p:spPr>
          <a:xfrm>
            <a:off x="367748" y="4468980"/>
            <a:ext cx="960519" cy="461665"/>
          </a:xfrm>
          <a:prstGeom prst="rect">
            <a:avLst/>
          </a:prstGeom>
          <a:noFill/>
        </p:spPr>
        <p:txBody>
          <a:bodyPr wrap="none" rtlCol="0">
            <a:spAutoFit/>
          </a:bodyPr>
          <a:lstStyle/>
          <a:p>
            <a:r>
              <a:rPr lang="es" sz="2400" dirty="0">
                <a:solidFill>
                  <a:schemeClr val="tx1">
                    <a:lumMod val="65000"/>
                    <a:lumOff val="35000"/>
                  </a:schemeClr>
                </a:solidFill>
                <a:latin typeface="Century Gothic" panose="020B0502020202020204" pitchFamily="34" charset="0"/>
              </a:rPr>
              <a:t>FUENTE</a:t>
            </a:r>
          </a:p>
        </p:txBody>
      </p:sp>
      <p:sp>
        <p:nvSpPr>
          <p:cNvPr id="52" name="TextBox 51">
            <a:extLst>
              <a:ext uri="{FF2B5EF4-FFF2-40B4-BE49-F238E27FC236}">
                <a16:creationId xmlns:a16="http://schemas.microsoft.com/office/drawing/2014/main" id="{FA5895D0-7A8B-A24A-8F3B-EBEA5921CA6D}"/>
              </a:ext>
            </a:extLst>
          </p:cNvPr>
          <p:cNvSpPr txBox="1"/>
          <p:nvPr/>
        </p:nvSpPr>
        <p:spPr>
          <a:xfrm>
            <a:off x="279599" y="4821407"/>
            <a:ext cx="2129471" cy="1631216"/>
          </a:xfrm>
          <a:prstGeom prst="rect">
            <a:avLst/>
          </a:prstGeom>
          <a:noFill/>
        </p:spPr>
        <p:txBody>
          <a:bodyPr wrap="square" rtlCol="0">
            <a:spAutoFit/>
          </a:bodyPr>
          <a:lstStyle/>
          <a:p>
            <a:r>
              <a:rPr lang="es" sz="10000" dirty="0">
                <a:latin typeface="Century Gothic" panose="020B0502020202020204" pitchFamily="34" charset="0"/>
              </a:rPr>
              <a:t>Aa</a:t>
            </a:r>
          </a:p>
        </p:txBody>
      </p:sp>
      <p:sp>
        <p:nvSpPr>
          <p:cNvPr id="53" name="Rectangle 52">
            <a:extLst>
              <a:ext uri="{FF2B5EF4-FFF2-40B4-BE49-F238E27FC236}">
                <a16:creationId xmlns:a16="http://schemas.microsoft.com/office/drawing/2014/main" id="{BBD50892-9AB9-5846-988D-92EA9914D541}"/>
              </a:ext>
            </a:extLst>
          </p:cNvPr>
          <p:cNvSpPr/>
          <p:nvPr/>
        </p:nvSpPr>
        <p:spPr>
          <a:xfrm>
            <a:off x="2059337" y="5019514"/>
            <a:ext cx="1498396" cy="1220847"/>
          </a:xfrm>
          <a:prstGeom prst="rect">
            <a:avLst/>
          </a:prstGeom>
        </p:spPr>
        <p:txBody>
          <a:bodyPr wrap="square">
            <a:spAutoFit/>
          </a:bodyPr>
          <a:lstStyle/>
          <a:p>
            <a:pPr algn="r">
              <a:spcAft>
                <a:spcPts val="400"/>
              </a:spcAft>
            </a:pPr>
            <a:r>
              <a:rPr lang="es" sz="1200" dirty="0">
                <a:solidFill>
                  <a:schemeClr val="tx1">
                    <a:lumMod val="65000"/>
                    <a:lumOff val="35000"/>
                  </a:schemeClr>
                </a:solidFill>
                <a:latin typeface="Century Gothic" panose="020B0502020202020204" pitchFamily="34" charset="0"/>
              </a:rPr>
              <a:t>Fuente:</a:t>
            </a:r>
          </a:p>
          <a:p>
            <a:pPr algn="r">
              <a:spcAft>
                <a:spcPts val="400"/>
              </a:spcAft>
            </a:pPr>
            <a:r>
              <a:rPr lang="es" sz="1200" dirty="0">
                <a:solidFill>
                  <a:schemeClr val="tx1">
                    <a:lumMod val="65000"/>
                    <a:lumOff val="35000"/>
                  </a:schemeClr>
                </a:solidFill>
                <a:latin typeface="Century Gothic" panose="020B0502020202020204" pitchFamily="34" charset="0"/>
              </a:rPr>
              <a:t>Estilo:</a:t>
            </a:r>
          </a:p>
          <a:p>
            <a:pPr algn="r">
              <a:spcAft>
                <a:spcPts val="400"/>
              </a:spcAft>
            </a:pPr>
            <a:r>
              <a:rPr lang="es" sz="1200" dirty="0">
                <a:solidFill>
                  <a:schemeClr val="tx1">
                    <a:lumMod val="65000"/>
                    <a:lumOff val="35000"/>
                  </a:schemeClr>
                </a:solidFill>
                <a:latin typeface="Century Gothic" panose="020B0502020202020204" pitchFamily="34" charset="0"/>
              </a:rPr>
              <a:t>Tamaño:</a:t>
            </a:r>
          </a:p>
          <a:p>
            <a:pPr algn="r">
              <a:spcAft>
                <a:spcPts val="400"/>
              </a:spcAft>
            </a:pPr>
            <a:r>
              <a:rPr lang="es" sz="1200" dirty="0">
                <a:solidFill>
                  <a:schemeClr val="tx1">
                    <a:lumMod val="65000"/>
                    <a:lumOff val="35000"/>
                  </a:schemeClr>
                </a:solidFill>
                <a:latin typeface="Century Gothic" panose="020B0502020202020204" pitchFamily="34" charset="0"/>
              </a:rPr>
              <a:t>Altura de línea:</a:t>
            </a:r>
          </a:p>
          <a:p>
            <a:pPr algn="r">
              <a:spcAft>
                <a:spcPts val="400"/>
              </a:spcAft>
            </a:pPr>
            <a:r>
              <a:rPr lang="es" sz="1200" dirty="0">
                <a:solidFill>
                  <a:schemeClr val="tx1">
                    <a:lumMod val="65000"/>
                    <a:lumOff val="35000"/>
                  </a:schemeClr>
                </a:solidFill>
                <a:latin typeface="Century Gothic" panose="020B0502020202020204" pitchFamily="34" charset="0"/>
              </a:rPr>
              <a:t>Seguimiento:</a:t>
            </a:r>
          </a:p>
        </p:txBody>
      </p:sp>
      <p:sp>
        <p:nvSpPr>
          <p:cNvPr id="54" name="Rectangle 53">
            <a:extLst>
              <a:ext uri="{FF2B5EF4-FFF2-40B4-BE49-F238E27FC236}">
                <a16:creationId xmlns:a16="http://schemas.microsoft.com/office/drawing/2014/main" id="{E660C083-6E04-B344-9C8C-13A55D8AC2BB}"/>
              </a:ext>
            </a:extLst>
          </p:cNvPr>
          <p:cNvSpPr/>
          <p:nvPr/>
        </p:nvSpPr>
        <p:spPr>
          <a:xfrm>
            <a:off x="3557733" y="5019514"/>
            <a:ext cx="1671822" cy="1220847"/>
          </a:xfrm>
          <a:prstGeom prst="rect">
            <a:avLst/>
          </a:prstGeom>
        </p:spPr>
        <p:txBody>
          <a:bodyPr wrap="square">
            <a:spAutoFit/>
          </a:bodyPr>
          <a:lstStyle/>
          <a:p>
            <a:pPr>
              <a:spcAft>
                <a:spcPts val="400"/>
              </a:spcAft>
            </a:pPr>
            <a:r>
              <a:rPr lang="es" sz="1200" dirty="0">
                <a:latin typeface="Century Gothic" panose="020B0502020202020204" pitchFamily="34" charset="0"/>
              </a:rPr>
              <a:t>Siglo gótico</a:t>
            </a:r>
          </a:p>
          <a:p>
            <a:pPr>
              <a:spcAft>
                <a:spcPts val="400"/>
              </a:spcAft>
            </a:pPr>
            <a:r>
              <a:rPr lang="es" sz="1200" dirty="0">
                <a:latin typeface="Century Gothic" panose="020B0502020202020204" pitchFamily="34" charset="0"/>
              </a:rPr>
              <a:t>Regular</a:t>
            </a:r>
          </a:p>
          <a:p>
            <a:pPr>
              <a:spcAft>
                <a:spcPts val="400"/>
              </a:spcAft>
            </a:pPr>
            <a:r>
              <a:rPr lang="es" sz="1200" dirty="0">
                <a:latin typeface="Century Gothic" panose="020B0502020202020204" pitchFamily="34" charset="0"/>
              </a:rPr>
              <a:t>11pt</a:t>
            </a:r>
          </a:p>
          <a:p>
            <a:pPr>
              <a:spcAft>
                <a:spcPts val="400"/>
              </a:spcAft>
            </a:pPr>
            <a:r>
              <a:rPr lang="es" sz="1200" dirty="0">
                <a:latin typeface="Century Gothic" panose="020B0502020202020204" pitchFamily="34" charset="0"/>
              </a:rPr>
              <a:t>1.5</a:t>
            </a:r>
          </a:p>
          <a:p>
            <a:pPr>
              <a:spcAft>
                <a:spcPts val="400"/>
              </a:spcAft>
            </a:pPr>
            <a:r>
              <a:rPr lang="es" sz="1200" dirty="0">
                <a:latin typeface="Century Gothic" panose="020B0502020202020204" pitchFamily="34" charset="0"/>
              </a:rPr>
              <a:t>Normal</a:t>
            </a:r>
          </a:p>
        </p:txBody>
      </p:sp>
    </p:spTree>
    <p:extLst>
      <p:ext uri="{BB962C8B-B14F-4D97-AF65-F5344CB8AC3E}">
        <p14:creationId xmlns:p14="http://schemas.microsoft.com/office/powerpoint/2010/main" val="1508588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s" sz="1600" b="1" dirty="0">
                          <a:solidFill>
                            <a:schemeClr val="tx1"/>
                          </a:solidFill>
                          <a:effectLst/>
                          <a:latin typeface="Century Gothic" panose="020B0502020202020204" pitchFamily="34" charset="0"/>
                        </a:rPr>
                        <a:t>RENUNCIA</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s" sz="1400" b="0" dirty="0">
                          <a:solidFill>
                            <a:schemeClr val="tx1"/>
                          </a:solidFill>
                          <a:effectLst/>
                          <a:latin typeface="Century Gothic" panose="020B0502020202020204" pitchFamily="34" charset="0"/>
                        </a:rPr>
                        <a:t>Cualquier artículo, plantilla o información proporcionada por Smartsheet en el sitio web es solo para referencia. Si bien nos esforzamos por mantener la información actualizada y correcta, no hacemos representaciones o garantías de ningún tipo, expresas o implícitas, sobre la integridad, precisión, confiabilidad, idoneidad o disponibilidad con respecto al sitio web o la información, artículos, plantillas o gráficos relacionados contenidos en el sitio web. Por lo tanto, cualquier confianza que deposite en dicha información es estrictamente bajo su propio riesgo.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9" id="{3DD892FA-1D43-C94D-A28A-29B47B63FD0E}" vid="{B165A076-A230-6746-8B63-35BD8609615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IC-Brand-Identity-Guidelines-Presentation-Template_PowerPoint</Template>
  <TotalTime>3</TotalTime>
  <Words>563</Words>
  <Application>Microsoft Macintosh PowerPoint</Application>
  <PresentationFormat>Widescreen</PresentationFormat>
  <Paragraphs>77</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Alexandra Ragazhinskaya</dc:creator>
  <cp:lastModifiedBy>Jason Flores</cp:lastModifiedBy>
  <cp:revision>2</cp:revision>
  <dcterms:created xsi:type="dcterms:W3CDTF">2021-10-31T00:06:46Z</dcterms:created>
  <dcterms:modified xsi:type="dcterms:W3CDTF">2022-09-11T04:19:48Z</dcterms:modified>
</cp:coreProperties>
</file>