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28" r:id="rId3"/>
    <p:sldId id="34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2" autoAdjust="0"/>
    <p:restoredTop sz="86447"/>
  </p:normalViewPr>
  <p:slideViewPr>
    <p:cSldViewPr snapToGrid="0" snapToObjects="1">
      <p:cViewPr varScale="1">
        <p:scale>
          <a:sx n="112" d="100"/>
          <a:sy n="112" d="100"/>
        </p:scale>
        <p:origin x="92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zione generat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71183"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70736" cy="430887"/>
          </a:xfrm>
          <a:prstGeom prst="rect">
            <a:avLst/>
          </a:prstGeom>
          <a:noFill/>
        </p:spPr>
        <p:txBody>
          <a:bodyPr wrap="square" rtlCol="0">
            <a:spAutoFit/>
          </a:bodyPr>
          <a:lstStyle/>
          <a:p>
            <a:r>
              <a:rPr lang="it" sz="2200" b="1" dirty="0">
                <a:solidFill>
                  <a:schemeClr val="tx1">
                    <a:lumMod val="75000"/>
                    <a:lumOff val="25000"/>
                  </a:schemeClr>
                </a:solidFill>
                <a:latin typeface="Century Gothic" panose="020B0502020202020204" pitchFamily="34" charset="0"/>
              </a:rPr>
              <a:t>MODELLO DI PRESENTAZIONE DELLE LINEE GUIDA SULL'IDENTITÀ DEL MARCHIO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LINEE GUIDA SULL'IDENTITÀ DEL MARCHIO</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1" y="6060979"/>
            <a:ext cx="8138087" cy="307777"/>
          </a:xfrm>
          <a:prstGeom prst="rect">
            <a:avLst/>
          </a:prstGeom>
          <a:noFill/>
        </p:spPr>
        <p:txBody>
          <a:bodyPr wrap="square" rtlCol="0">
            <a:spAutoFit/>
          </a:bodyPr>
          <a:lstStyle/>
          <a:p>
            <a:r>
              <a:rPr lang="it" sz="1400" dirty="0">
                <a:solidFill>
                  <a:schemeClr val="bg1">
                    <a:lumMod val="50000"/>
                  </a:schemeClr>
                </a:solidFill>
                <a:latin typeface="Century Gothic" panose="020B0502020202020204" pitchFamily="34" charset="0"/>
              </a:rPr>
              <a:t>©20XX. Tutti i diritti riservati all'organizzazione.</a:t>
            </a:r>
          </a:p>
        </p:txBody>
      </p:sp>
      <p:grpSp>
        <p:nvGrpSpPr>
          <p:cNvPr id="10" name="Group 9">
            <a:extLst>
              <a:ext uri="{FF2B5EF4-FFF2-40B4-BE49-F238E27FC236}">
                <a16:creationId xmlns:a16="http://schemas.microsoft.com/office/drawing/2014/main" id="{6AE8DCBF-448C-AD45-B510-7237A4405E1C}"/>
              </a:ext>
            </a:extLst>
          </p:cNvPr>
          <p:cNvGrpSpPr/>
          <p:nvPr/>
        </p:nvGrpSpPr>
        <p:grpSpPr>
          <a:xfrm>
            <a:off x="4102304" y="1700298"/>
            <a:ext cx="3813735" cy="3758772"/>
            <a:chOff x="8691079" y="2905927"/>
            <a:chExt cx="2975771" cy="2932884"/>
          </a:xfrm>
        </p:grpSpPr>
        <p:sp>
          <p:nvSpPr>
            <p:cNvPr id="11" name="Oval 10">
              <a:extLst>
                <a:ext uri="{FF2B5EF4-FFF2-40B4-BE49-F238E27FC236}">
                  <a16:creationId xmlns:a16="http://schemas.microsoft.com/office/drawing/2014/main" id="{9CAC6470-2B2D-5C47-8938-DC548E94AC68}"/>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Sfera">
              <a:extLst>
                <a:ext uri="{FF2B5EF4-FFF2-40B4-BE49-F238E27FC236}">
                  <a16:creationId xmlns:a16="http://schemas.microsoft.com/office/drawing/2014/main" id="{A2DE8716-EFBB-D949-8304-0C61B76E5B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3" name="TextBox 12">
              <a:extLst>
                <a:ext uri="{FF2B5EF4-FFF2-40B4-BE49-F238E27FC236}">
                  <a16:creationId xmlns:a16="http://schemas.microsoft.com/office/drawing/2014/main" id="{8893A57A-2F49-9146-9CC4-489A6AF37BC7}"/>
                </a:ext>
              </a:extLst>
            </p:cNvPr>
            <p:cNvSpPr txBox="1"/>
            <p:nvPr/>
          </p:nvSpPr>
          <p:spPr>
            <a:xfrm>
              <a:off x="8691079" y="3522919"/>
              <a:ext cx="2947929" cy="936589"/>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it" sz="7200" b="1" dirty="0">
                  <a:solidFill>
                    <a:schemeClr val="bg1"/>
                  </a:solidFill>
                  <a:latin typeface="Century Gothic" panose="020B0502020202020204" pitchFamily="34" charset="0"/>
                </a:rPr>
                <a:t>La tua</a:t>
              </a:r>
            </a:p>
          </p:txBody>
        </p:sp>
        <p:sp>
          <p:nvSpPr>
            <p:cNvPr id="14" name="TextBox 13">
              <a:extLst>
                <a:ext uri="{FF2B5EF4-FFF2-40B4-BE49-F238E27FC236}">
                  <a16:creationId xmlns:a16="http://schemas.microsoft.com/office/drawing/2014/main" id="{37F19312-F8F1-4B4F-9DAE-27D355366D66}"/>
                </a:ext>
              </a:extLst>
            </p:cNvPr>
            <p:cNvSpPr txBox="1"/>
            <p:nvPr/>
          </p:nvSpPr>
          <p:spPr>
            <a:xfrm>
              <a:off x="8718921" y="4229046"/>
              <a:ext cx="2947929" cy="1032649"/>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it" sz="8000" b="1" dirty="0">
                  <a:solidFill>
                    <a:schemeClr val="bg1"/>
                  </a:solidFill>
                  <a:latin typeface="Century Gothic" panose="020B0502020202020204" pitchFamily="34" charset="0"/>
                </a:rPr>
                <a:t>LOGO</a:t>
              </a:r>
            </a:p>
          </p:txBody>
        </p:sp>
      </p:grpSp>
      <p:sp>
        <p:nvSpPr>
          <p:cNvPr id="15" name="TextBox 14">
            <a:extLst>
              <a:ext uri="{FF2B5EF4-FFF2-40B4-BE49-F238E27FC236}">
                <a16:creationId xmlns:a16="http://schemas.microsoft.com/office/drawing/2014/main" id="{857E134F-E8D0-4D44-A458-75B3203987F4}"/>
              </a:ext>
            </a:extLst>
          </p:cNvPr>
          <p:cNvSpPr txBox="1"/>
          <p:nvPr/>
        </p:nvSpPr>
        <p:spPr>
          <a:xfrm>
            <a:off x="300447" y="1161734"/>
            <a:ext cx="4066279" cy="2123658"/>
          </a:xfrm>
          <a:prstGeom prst="rect">
            <a:avLst/>
          </a:prstGeom>
          <a:noFill/>
        </p:spPr>
        <p:txBody>
          <a:bodyPr wrap="square" rtlCol="0">
            <a:spAutoFit/>
          </a:bodyPr>
          <a:lstStyle/>
          <a:p>
            <a:r>
              <a:rPr lang="it" sz="4400" dirty="0">
                <a:solidFill>
                  <a:schemeClr val="tx2">
                    <a:lumMod val="50000"/>
                  </a:schemeClr>
                </a:solidFill>
                <a:latin typeface="Century Gothic" panose="020B0502020202020204" pitchFamily="34" charset="0"/>
              </a:rPr>
              <a:t>LINEE GUIDA SULL'IDENTITÀ DEL MARCHIO</a:t>
            </a:r>
          </a:p>
        </p:txBody>
      </p:sp>
    </p:spTree>
    <p:extLst>
      <p:ext uri="{BB962C8B-B14F-4D97-AF65-F5344CB8AC3E}">
        <p14:creationId xmlns:p14="http://schemas.microsoft.com/office/powerpoint/2010/main" val="390679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E8172B2E-D27C-CD41-A812-A5EBE68F2E0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Parallelogram 9">
            <a:extLst>
              <a:ext uri="{FF2B5EF4-FFF2-40B4-BE49-F238E27FC236}">
                <a16:creationId xmlns:a16="http://schemas.microsoft.com/office/drawing/2014/main" id="{8584D784-5554-8044-BED4-7EA55432E07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954268B-1ADC-2246-A6FB-F0A6D3EBE733}"/>
              </a:ext>
            </a:extLst>
          </p:cNvPr>
          <p:cNvSpPr txBox="1"/>
          <p:nvPr/>
        </p:nvSpPr>
        <p:spPr>
          <a:xfrm>
            <a:off x="274321" y="215238"/>
            <a:ext cx="2439056" cy="954107"/>
          </a:xfrm>
          <a:prstGeom prst="rect">
            <a:avLst/>
          </a:prstGeom>
          <a:noFill/>
        </p:spPr>
        <p:txBody>
          <a:bodyPr wrap="square" rtlCol="0">
            <a:spAutoFit/>
          </a:bodyPr>
          <a:lstStyle/>
          <a:p>
            <a:r>
              <a:rPr lang="it" sz="2800" dirty="0">
                <a:solidFill>
                  <a:schemeClr val="tx1">
                    <a:lumMod val="65000"/>
                    <a:lumOff val="35000"/>
                  </a:schemeClr>
                </a:solidFill>
                <a:latin typeface="Century Gothic" panose="020B0502020202020204" pitchFamily="34" charset="0"/>
              </a:rPr>
              <a:t>VOCE DEL MARCHIO</a:t>
            </a:r>
          </a:p>
        </p:txBody>
      </p:sp>
      <p:sp>
        <p:nvSpPr>
          <p:cNvPr id="8" name="TextBox 7">
            <a:extLst>
              <a:ext uri="{FF2B5EF4-FFF2-40B4-BE49-F238E27FC236}">
                <a16:creationId xmlns:a16="http://schemas.microsoft.com/office/drawing/2014/main" id="{C312C24C-0022-7D47-9456-A4A8A53ED828}"/>
              </a:ext>
            </a:extLst>
          </p:cNvPr>
          <p:cNvSpPr txBox="1"/>
          <p:nvPr/>
        </p:nvSpPr>
        <p:spPr>
          <a:xfrm>
            <a:off x="274320" y="1237645"/>
            <a:ext cx="3474720" cy="3539430"/>
          </a:xfrm>
          <a:prstGeom prst="rect">
            <a:avLst/>
          </a:prstGeom>
          <a:noFill/>
        </p:spPr>
        <p:txBody>
          <a:bodyPr wrap="square" rtlCol="0">
            <a:spAutoFit/>
          </a:bodyPr>
          <a:lstStyle/>
          <a:p>
            <a:pPr fontAlgn="ctr">
              <a:spcBef>
                <a:spcPts val="1400"/>
              </a:spcBef>
              <a:buClr>
                <a:srgbClr val="F0A622"/>
              </a:buClr>
              <a:buSzPct val="150000"/>
            </a:pPr>
            <a:r>
              <a:rPr lang="it"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1" name="TextBox 10">
            <a:extLst>
              <a:ext uri="{FF2B5EF4-FFF2-40B4-BE49-F238E27FC236}">
                <a16:creationId xmlns:a16="http://schemas.microsoft.com/office/drawing/2014/main" id="{7852E541-00F6-964F-BB50-08865BFA140E}"/>
              </a:ext>
            </a:extLst>
          </p:cNvPr>
          <p:cNvSpPr txBox="1"/>
          <p:nvPr/>
        </p:nvSpPr>
        <p:spPr>
          <a:xfrm>
            <a:off x="4043680" y="1227614"/>
            <a:ext cx="3474720" cy="3934410"/>
          </a:xfrm>
          <a:prstGeom prst="rect">
            <a:avLst/>
          </a:prstGeom>
          <a:noFill/>
        </p:spPr>
        <p:txBody>
          <a:bodyPr wrap="square" rtlCol="0">
            <a:spAutoFit/>
          </a:bodyPr>
          <a:lstStyle/>
          <a:p>
            <a:pPr marL="285750" indent="-285750" fontAlgn="ctr">
              <a:spcBef>
                <a:spcPts val="1400"/>
              </a:spcBef>
              <a:buClr>
                <a:srgbClr val="F0A622"/>
              </a:buClr>
              <a:buSzPct val="150000"/>
              <a:buFont typeface="Arial" panose="020B0604020202020204" pitchFamily="34" charset="0"/>
              <a:buChar char="•"/>
            </a:pPr>
            <a:r>
              <a:rPr lang="it"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marL="285750" indent="-285750" fontAlgn="ctr">
              <a:spcBef>
                <a:spcPts val="1400"/>
              </a:spcBef>
              <a:buClr>
                <a:srgbClr val="F0A622"/>
              </a:buClr>
              <a:buSzPct val="150000"/>
              <a:buFont typeface="Arial" panose="020B0604020202020204" pitchFamily="34" charset="0"/>
              <a:buChar char="•"/>
            </a:pPr>
            <a:r>
              <a:rPr lang="it" sz="1400" dirty="0">
                <a:solidFill>
                  <a:srgbClr val="000000"/>
                </a:solidFill>
                <a:latin typeface="Century Gothic" panose="020B0502020202020204" pitchFamily="34" charset="0"/>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3" name="TextBox 12">
            <a:extLst>
              <a:ext uri="{FF2B5EF4-FFF2-40B4-BE49-F238E27FC236}">
                <a16:creationId xmlns:a16="http://schemas.microsoft.com/office/drawing/2014/main" id="{88B7E55A-8BAA-0845-87E6-516EF8F05EAE}"/>
              </a:ext>
            </a:extLst>
          </p:cNvPr>
          <p:cNvSpPr txBox="1"/>
          <p:nvPr/>
        </p:nvSpPr>
        <p:spPr>
          <a:xfrm>
            <a:off x="4043680" y="701338"/>
            <a:ext cx="3688080" cy="430887"/>
          </a:xfrm>
          <a:prstGeom prst="rect">
            <a:avLst/>
          </a:prstGeom>
          <a:noFill/>
        </p:spPr>
        <p:txBody>
          <a:bodyPr wrap="square" rtlCol="0">
            <a:spAutoFit/>
          </a:bodyPr>
          <a:lstStyle/>
          <a:p>
            <a:r>
              <a:rPr lang="it" sz="2200" dirty="0">
                <a:solidFill>
                  <a:schemeClr val="tx1">
                    <a:lumMod val="65000"/>
                    <a:lumOff val="35000"/>
                  </a:schemeClr>
                </a:solidFill>
                <a:latin typeface="Century Gothic" panose="020B0502020202020204" pitchFamily="34" charset="0"/>
              </a:rPr>
              <a:t>OBIETTIVI</a:t>
            </a:r>
          </a:p>
        </p:txBody>
      </p:sp>
      <p:sp>
        <p:nvSpPr>
          <p:cNvPr id="14" name="TextBox 13">
            <a:extLst>
              <a:ext uri="{FF2B5EF4-FFF2-40B4-BE49-F238E27FC236}">
                <a16:creationId xmlns:a16="http://schemas.microsoft.com/office/drawing/2014/main" id="{47DA39A3-491F-2349-A298-695BD635084F}"/>
              </a:ext>
            </a:extLst>
          </p:cNvPr>
          <p:cNvSpPr txBox="1"/>
          <p:nvPr/>
        </p:nvSpPr>
        <p:spPr>
          <a:xfrm>
            <a:off x="8026401" y="1196836"/>
            <a:ext cx="3474720" cy="4293483"/>
          </a:xfrm>
          <a:prstGeom prst="rect">
            <a:avLst/>
          </a:prstGeom>
          <a:noFill/>
        </p:spPr>
        <p:txBody>
          <a:bodyPr wrap="square" rtlCol="0">
            <a:spAutoFit/>
          </a:bodyPr>
          <a:lstStyle/>
          <a:p>
            <a:pPr marL="285750" indent="-285750" fontAlgn="ctr">
              <a:spcBef>
                <a:spcPts val="1400"/>
              </a:spcBef>
              <a:buClr>
                <a:schemeClr val="tx1">
                  <a:lumMod val="50000"/>
                  <a:lumOff val="50000"/>
                </a:schemeClr>
              </a:buClr>
              <a:buSzPct val="150000"/>
              <a:buFont typeface="Arial" panose="020B0604020202020204" pitchFamily="34" charset="0"/>
              <a:buChar char="•"/>
            </a:pPr>
            <a:r>
              <a:rPr lang="it"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it" sz="1400" dirty="0">
                <a:solidFill>
                  <a:srgbClr val="000000"/>
                </a:solidFill>
                <a:latin typeface="Century Gothic" panose="020B0502020202020204" pitchFamily="34" charset="0"/>
              </a:rPr>
              <a:t>Ut wisi enim ad minim veniam, quis nostrud exerci tation ullamcorper suscipit lobortis nisl ut aliquip ex ea commodo consequat.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it" sz="1400" dirty="0">
                <a:solidFill>
                  <a:srgbClr val="000000"/>
                </a:solidFill>
                <a:latin typeface="Century Gothic" panose="020B0502020202020204" pitchFamily="34" charset="0"/>
              </a:rPr>
              <a:t>Duis autem vel eum iriure dolor in hendrerit in vulputate velit esse molestie consequat, vel illum dolore eu feugiat nulla facilisis.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it" sz="1400" dirty="0">
                <a:solidFill>
                  <a:srgbClr val="000000"/>
                </a:solidFill>
                <a:latin typeface="Century Gothic" panose="020B0502020202020204" pitchFamily="34" charset="0"/>
              </a:rPr>
              <a:t>At vero eros et accumsan et iusto odio dignissim qui blandit praesent luptatum zzril delenit augue duis dolore te feugait nulla facilisi.</a:t>
            </a:r>
          </a:p>
        </p:txBody>
      </p:sp>
      <p:sp>
        <p:nvSpPr>
          <p:cNvPr id="15" name="TextBox 14">
            <a:extLst>
              <a:ext uri="{FF2B5EF4-FFF2-40B4-BE49-F238E27FC236}">
                <a16:creationId xmlns:a16="http://schemas.microsoft.com/office/drawing/2014/main" id="{8B98505C-7F23-2F46-9273-3BA69B8D6610}"/>
              </a:ext>
            </a:extLst>
          </p:cNvPr>
          <p:cNvSpPr txBox="1"/>
          <p:nvPr/>
        </p:nvSpPr>
        <p:spPr>
          <a:xfrm>
            <a:off x="8026401" y="670560"/>
            <a:ext cx="3688080" cy="430887"/>
          </a:xfrm>
          <a:prstGeom prst="rect">
            <a:avLst/>
          </a:prstGeom>
          <a:noFill/>
        </p:spPr>
        <p:txBody>
          <a:bodyPr wrap="square" rtlCol="0">
            <a:spAutoFit/>
          </a:bodyPr>
          <a:lstStyle/>
          <a:p>
            <a:r>
              <a:rPr lang="it" sz="2200" dirty="0">
                <a:solidFill>
                  <a:schemeClr val="tx1">
                    <a:lumMod val="65000"/>
                    <a:lumOff val="35000"/>
                  </a:schemeClr>
                </a:solidFill>
                <a:latin typeface="Century Gothic" panose="020B0502020202020204" pitchFamily="34" charset="0"/>
              </a:rPr>
              <a:t>VALORI FONDAMENTALI</a:t>
            </a:r>
          </a:p>
        </p:txBody>
      </p:sp>
      <p:cxnSp>
        <p:nvCxnSpPr>
          <p:cNvPr id="4" name="Straight Connector 3">
            <a:extLst>
              <a:ext uri="{FF2B5EF4-FFF2-40B4-BE49-F238E27FC236}">
                <a16:creationId xmlns:a16="http://schemas.microsoft.com/office/drawing/2014/main" id="{FEB2411F-21AE-E645-95D7-D75D5CE18395}"/>
              </a:ext>
            </a:extLst>
          </p:cNvPr>
          <p:cNvCxnSpPr>
            <a:cxnSpLocks/>
          </p:cNvCxnSpPr>
          <p:nvPr/>
        </p:nvCxnSpPr>
        <p:spPr>
          <a:xfrm>
            <a:off x="3962400" y="701338"/>
            <a:ext cx="0" cy="5486400"/>
          </a:xfrm>
          <a:prstGeom prst="line">
            <a:avLst/>
          </a:prstGeom>
          <a:ln w="44450" cap="rnd">
            <a:gradFill>
              <a:gsLst>
                <a:gs pos="0">
                  <a:srgbClr val="F0A622"/>
                </a:gs>
                <a:gs pos="100000">
                  <a:schemeClr val="accent4">
                    <a:lumMod val="60000"/>
                    <a:lumOff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0D2471-6672-C744-BCA9-A604E739A516}"/>
              </a:ext>
            </a:extLst>
          </p:cNvPr>
          <p:cNvCxnSpPr>
            <a:cxnSpLocks/>
          </p:cNvCxnSpPr>
          <p:nvPr/>
        </p:nvCxnSpPr>
        <p:spPr>
          <a:xfrm>
            <a:off x="7945120" y="701338"/>
            <a:ext cx="0" cy="5486400"/>
          </a:xfrm>
          <a:prstGeom prst="line">
            <a:avLst/>
          </a:prstGeom>
          <a:ln w="44450" cap="rnd">
            <a:gradFill>
              <a:gsLst>
                <a:gs pos="0">
                  <a:schemeClr val="bg1">
                    <a:lumMod val="65000"/>
                  </a:schemeClr>
                </a:gs>
                <a:gs pos="100000">
                  <a:schemeClr val="tx1">
                    <a:lumMod val="50000"/>
                    <a:lumOff val="5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BEADC8-06B0-064A-9ED9-AE0B3D6688E0}"/>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LINEE GUIDA SULL'IDENTITÀ DEL MARCHIO</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623282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LINEE GUIDA SULL'IDENTITÀ DEL MARCHIO</a:t>
            </a:r>
            <a:endParaRPr lang="en-US" dirty="0">
              <a:solidFill>
                <a:schemeClr val="bg1"/>
              </a:solidFill>
              <a:latin typeface="Century Gothic" panose="020B0502020202020204" pitchFamily="34" charset="0"/>
              <a:ea typeface="Arial" charset="0"/>
              <a:cs typeface="Arial" charset="0"/>
            </a:endParaRPr>
          </a:p>
        </p:txBody>
      </p:sp>
      <p:pic>
        <p:nvPicPr>
          <p:cNvPr id="16" name="Picture 15" descr="Logo&#10;&#10;Descrizione generata automaticamente">
            <a:extLst>
              <a:ext uri="{FF2B5EF4-FFF2-40B4-BE49-F238E27FC236}">
                <a16:creationId xmlns:a16="http://schemas.microsoft.com/office/drawing/2014/main" id="{3C952A34-5A19-1A49-8024-9E3809DEC6D0}"/>
              </a:ext>
            </a:extLst>
          </p:cNvPr>
          <p:cNvPicPr>
            <a:picLocks noChangeAspect="1"/>
          </p:cNvPicPr>
          <p:nvPr/>
        </p:nvPicPr>
        <p:blipFill>
          <a:blip r:embed="rId2"/>
          <a:stretch>
            <a:fillRect/>
          </a:stretch>
        </p:blipFill>
        <p:spPr>
          <a:xfrm>
            <a:off x="440341" y="1415913"/>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884595"/>
            <a:ext cx="3456545" cy="400110"/>
          </a:xfrm>
          <a:prstGeom prst="rect">
            <a:avLst/>
          </a:prstGeom>
          <a:noFill/>
        </p:spPr>
        <p:txBody>
          <a:bodyPr wrap="square" rtlCol="0">
            <a:spAutoFit/>
          </a:bodyPr>
          <a:lstStyle/>
          <a:p>
            <a:r>
              <a:rPr lang="it" sz="2000" dirty="0">
                <a:solidFill>
                  <a:schemeClr val="tx1">
                    <a:lumMod val="65000"/>
                    <a:lumOff val="35000"/>
                  </a:schemeClr>
                </a:solidFill>
                <a:latin typeface="Century Gothic" panose="020B0502020202020204" pitchFamily="34" charset="0"/>
              </a:rPr>
              <a:t>Layout orizzontale</a:t>
            </a:r>
          </a:p>
        </p:txBody>
      </p:sp>
      <p:pic>
        <p:nvPicPr>
          <p:cNvPr id="18" name="Picture 17" descr="Un'immagine contenente testo, segno&#10;&#10;Descrizione generata automaticamente">
            <a:extLst>
              <a:ext uri="{FF2B5EF4-FFF2-40B4-BE49-F238E27FC236}">
                <a16:creationId xmlns:a16="http://schemas.microsoft.com/office/drawing/2014/main" id="{34898523-665C-9440-8549-955ACAEF8CC1}"/>
              </a:ext>
            </a:extLst>
          </p:cNvPr>
          <p:cNvPicPr>
            <a:picLocks noChangeAspect="1"/>
          </p:cNvPicPr>
          <p:nvPr/>
        </p:nvPicPr>
        <p:blipFill>
          <a:blip r:embed="rId3"/>
          <a:stretch>
            <a:fillRect/>
          </a:stretch>
        </p:blipFill>
        <p:spPr>
          <a:xfrm>
            <a:off x="2409070" y="1506713"/>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242366"/>
            <a:ext cx="3577530" cy="400110"/>
          </a:xfrm>
          <a:prstGeom prst="rect">
            <a:avLst/>
          </a:prstGeom>
          <a:noFill/>
        </p:spPr>
        <p:txBody>
          <a:bodyPr wrap="square" rtlCol="0">
            <a:spAutoFit/>
          </a:bodyPr>
          <a:lstStyle/>
          <a:p>
            <a:r>
              <a:rPr lang="it" sz="2000" dirty="0">
                <a:solidFill>
                  <a:schemeClr val="tx1">
                    <a:lumMod val="65000"/>
                    <a:lumOff val="35000"/>
                  </a:schemeClr>
                </a:solidFill>
                <a:latin typeface="Century Gothic" panose="020B0502020202020204" pitchFamily="34" charset="0"/>
              </a:rPr>
              <a:t>Marchio denominativo</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2701692"/>
            <a:ext cx="2802833" cy="461665"/>
          </a:xfrm>
          <a:prstGeom prst="rect">
            <a:avLst/>
          </a:prstGeom>
        </p:spPr>
        <p:txBody>
          <a:bodyPr wrap="square">
            <a:spAutoFit/>
          </a:bodyPr>
          <a:lstStyle/>
          <a:p>
            <a:pPr>
              <a:spcAft>
                <a:spcPts val="1600"/>
              </a:spcAft>
            </a:pPr>
            <a:r>
              <a:rPr lang="it" sz="1200" dirty="0">
                <a:latin typeface="Century Gothic" panose="020B0502020202020204" pitchFamily="34" charset="0"/>
              </a:rPr>
              <a:t>Il logotype sans logomark deve essere utilizzato esclusivamente all'interno dell'app.</a:t>
            </a:r>
          </a:p>
        </p:txBody>
      </p:sp>
      <p:pic>
        <p:nvPicPr>
          <p:cNvPr id="21" name="Picture 20" descr="Logo&#10;&#10;Descrizione generata automaticamente">
            <a:extLst>
              <a:ext uri="{FF2B5EF4-FFF2-40B4-BE49-F238E27FC236}">
                <a16:creationId xmlns:a16="http://schemas.microsoft.com/office/drawing/2014/main" id="{0CCEE9E4-B5BA-364F-9FB9-14C606E47F83}"/>
              </a:ext>
            </a:extLst>
          </p:cNvPr>
          <p:cNvPicPr>
            <a:picLocks noChangeAspect="1"/>
          </p:cNvPicPr>
          <p:nvPr/>
        </p:nvPicPr>
        <p:blipFill>
          <a:blip r:embed="rId4"/>
          <a:stretch>
            <a:fillRect/>
          </a:stretch>
        </p:blipFill>
        <p:spPr>
          <a:xfrm>
            <a:off x="685799" y="3345282"/>
            <a:ext cx="1486986" cy="491739"/>
          </a:xfrm>
          <a:prstGeom prst="rect">
            <a:avLst/>
          </a:prstGeom>
        </p:spPr>
      </p:pic>
      <p:pic>
        <p:nvPicPr>
          <p:cNvPr id="22" name="Picture 21" descr="Logo&#10;&#10;Descrizione generata automaticamente con media affidabilità">
            <a:extLst>
              <a:ext uri="{FF2B5EF4-FFF2-40B4-BE49-F238E27FC236}">
                <a16:creationId xmlns:a16="http://schemas.microsoft.com/office/drawing/2014/main" id="{A0F24C96-F400-3F42-A5B0-5F1EA0CA494E}"/>
              </a:ext>
            </a:extLst>
          </p:cNvPr>
          <p:cNvPicPr>
            <a:picLocks noChangeAspect="1"/>
          </p:cNvPicPr>
          <p:nvPr/>
        </p:nvPicPr>
        <p:blipFill>
          <a:blip r:embed="rId5"/>
          <a:stretch>
            <a:fillRect/>
          </a:stretch>
        </p:blipFill>
        <p:spPr>
          <a:xfrm>
            <a:off x="2652148" y="3415209"/>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842515"/>
            <a:ext cx="3157468" cy="400110"/>
          </a:xfrm>
          <a:prstGeom prst="rect">
            <a:avLst/>
          </a:prstGeom>
          <a:noFill/>
        </p:spPr>
        <p:txBody>
          <a:bodyPr wrap="square" rtlCol="0">
            <a:spAutoFit/>
          </a:bodyPr>
          <a:lstStyle/>
          <a:p>
            <a:r>
              <a:rPr lang="it" sz="2000" dirty="0">
                <a:solidFill>
                  <a:schemeClr val="tx1">
                    <a:lumMod val="65000"/>
                    <a:lumOff val="35000"/>
                  </a:schemeClr>
                </a:solidFill>
                <a:latin typeface="Century Gothic" panose="020B0502020202020204" pitchFamily="34" charset="0"/>
              </a:rPr>
              <a:t>Layout verticale</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2551233"/>
            <a:ext cx="3157468" cy="400110"/>
          </a:xfrm>
          <a:prstGeom prst="rect">
            <a:avLst/>
          </a:prstGeom>
          <a:noFill/>
        </p:spPr>
        <p:txBody>
          <a:bodyPr wrap="square" rtlCol="0">
            <a:spAutoFit/>
          </a:bodyPr>
          <a:lstStyle/>
          <a:p>
            <a:r>
              <a:rPr lang="it" sz="2000" dirty="0">
                <a:solidFill>
                  <a:schemeClr val="tx1">
                    <a:lumMod val="65000"/>
                    <a:lumOff val="35000"/>
                  </a:schemeClr>
                </a:solidFill>
                <a:latin typeface="Century Gothic" panose="020B0502020202020204" pitchFamily="34" charset="0"/>
              </a:rPr>
              <a:t>Logomark (icona)</a:t>
            </a:r>
          </a:p>
        </p:txBody>
      </p:sp>
      <p:pic>
        <p:nvPicPr>
          <p:cNvPr id="25" name="Picture 24" descr="Logo&#10;&#10;Descrizione generata automaticamente">
            <a:extLst>
              <a:ext uri="{FF2B5EF4-FFF2-40B4-BE49-F238E27FC236}">
                <a16:creationId xmlns:a16="http://schemas.microsoft.com/office/drawing/2014/main" id="{FEB121AA-E1BA-2042-AFA7-3F2258B8B5DA}"/>
              </a:ext>
            </a:extLst>
          </p:cNvPr>
          <p:cNvPicPr>
            <a:picLocks noChangeAspect="1"/>
          </p:cNvPicPr>
          <p:nvPr/>
        </p:nvPicPr>
        <p:blipFill>
          <a:blip r:embed="rId6"/>
          <a:stretch>
            <a:fillRect/>
          </a:stretch>
        </p:blipFill>
        <p:spPr>
          <a:xfrm>
            <a:off x="6143017" y="1421285"/>
            <a:ext cx="1090284" cy="714921"/>
          </a:xfrm>
          <a:prstGeom prst="rect">
            <a:avLst/>
          </a:prstGeom>
        </p:spPr>
      </p:pic>
      <p:pic>
        <p:nvPicPr>
          <p:cNvPr id="26" name="Picture 25" descr="Logo&#10;&#10;Descrizione generata automaticamente">
            <a:extLst>
              <a:ext uri="{FF2B5EF4-FFF2-40B4-BE49-F238E27FC236}">
                <a16:creationId xmlns:a16="http://schemas.microsoft.com/office/drawing/2014/main" id="{01AEA24C-A892-E04D-8F9C-F85367BB003E}"/>
              </a:ext>
            </a:extLst>
          </p:cNvPr>
          <p:cNvPicPr>
            <a:picLocks noChangeAspect="1"/>
          </p:cNvPicPr>
          <p:nvPr/>
        </p:nvPicPr>
        <p:blipFill>
          <a:blip r:embed="rId7"/>
          <a:stretch>
            <a:fillRect/>
          </a:stretch>
        </p:blipFill>
        <p:spPr>
          <a:xfrm>
            <a:off x="4513539" y="1338884"/>
            <a:ext cx="1352299" cy="975045"/>
          </a:xfrm>
          <a:prstGeom prst="rect">
            <a:avLst/>
          </a:prstGeom>
        </p:spPr>
      </p:pic>
      <p:pic>
        <p:nvPicPr>
          <p:cNvPr id="27" name="Picture 26" descr="Logo, icona&#10;&#10;Descrizione generata automaticamente">
            <a:extLst>
              <a:ext uri="{FF2B5EF4-FFF2-40B4-BE49-F238E27FC236}">
                <a16:creationId xmlns:a16="http://schemas.microsoft.com/office/drawing/2014/main" id="{9F1B16E8-5395-534A-9F90-4390BBD49586}"/>
              </a:ext>
            </a:extLst>
          </p:cNvPr>
          <p:cNvPicPr>
            <a:picLocks noChangeAspect="1"/>
          </p:cNvPicPr>
          <p:nvPr/>
        </p:nvPicPr>
        <p:blipFill>
          <a:blip r:embed="rId8"/>
          <a:stretch>
            <a:fillRect/>
          </a:stretch>
        </p:blipFill>
        <p:spPr>
          <a:xfrm>
            <a:off x="4845001" y="3089572"/>
            <a:ext cx="739457" cy="778918"/>
          </a:xfrm>
          <a:prstGeom prst="rect">
            <a:avLst/>
          </a:prstGeom>
        </p:spPr>
      </p:pic>
      <p:pic>
        <p:nvPicPr>
          <p:cNvPr id="28" name="Picture 27" descr="Un'immagine contenente il logo&#10;&#10;Descrizione generata automaticamente">
            <a:extLst>
              <a:ext uri="{FF2B5EF4-FFF2-40B4-BE49-F238E27FC236}">
                <a16:creationId xmlns:a16="http://schemas.microsoft.com/office/drawing/2014/main" id="{7E3975C0-4563-1B41-9C92-03981FE801A4}"/>
              </a:ext>
            </a:extLst>
          </p:cNvPr>
          <p:cNvPicPr>
            <a:picLocks noChangeAspect="1"/>
          </p:cNvPicPr>
          <p:nvPr/>
        </p:nvPicPr>
        <p:blipFill>
          <a:blip r:embed="rId9"/>
          <a:stretch>
            <a:fillRect/>
          </a:stretch>
        </p:blipFill>
        <p:spPr>
          <a:xfrm>
            <a:off x="6339395" y="3089572"/>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361502"/>
            <a:ext cx="1130438"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LOGO</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361502"/>
            <a:ext cx="1454244"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COLORI</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1773931"/>
            <a:ext cx="1463862" cy="338554"/>
          </a:xfrm>
          <a:prstGeom prst="rect">
            <a:avLst/>
          </a:prstGeom>
          <a:noFill/>
        </p:spPr>
        <p:txBody>
          <a:bodyPr wrap="none" rtlCol="0">
            <a:spAutoFit/>
          </a:bodyPr>
          <a:lstStyle/>
          <a:p>
            <a:pPr algn="ctr"/>
            <a:r>
              <a:rPr lang="it" sz="1600" dirty="0">
                <a:latin typeface="Century Gothic" panose="020B0502020202020204" pitchFamily="34" charset="0"/>
              </a:rPr>
              <a:t>Aqua Brezza</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136206"/>
            <a:ext cx="859622" cy="984885"/>
          </a:xfrm>
          <a:prstGeom prst="rect">
            <a:avLst/>
          </a:prstGeom>
        </p:spPr>
        <p:txBody>
          <a:bodyPr wrap="square">
            <a:spAutoFit/>
          </a:bodyPr>
          <a:lstStyle/>
          <a:p>
            <a:pPr algn="r">
              <a:spcAft>
                <a:spcPts val="400"/>
              </a:spcAft>
            </a:pPr>
            <a:r>
              <a:rPr lang="it" sz="1200" dirty="0">
                <a:solidFill>
                  <a:schemeClr val="tx1">
                    <a:lumMod val="65000"/>
                    <a:lumOff val="35000"/>
                  </a:schemeClr>
                </a:solidFill>
                <a:latin typeface="Century Gothic" panose="020B0502020202020204" pitchFamily="34" charset="0"/>
              </a:rPr>
              <a:t>Malocchio:</a:t>
            </a:r>
          </a:p>
          <a:p>
            <a:pPr algn="r">
              <a:spcAft>
                <a:spcPts val="400"/>
              </a:spcAft>
            </a:pPr>
            <a:r>
              <a:rPr lang="it" sz="1200" dirty="0">
                <a:solidFill>
                  <a:schemeClr val="tx1">
                    <a:lumMod val="65000"/>
                    <a:lumOff val="35000"/>
                  </a:schemeClr>
                </a:solidFill>
                <a:latin typeface="Century Gothic" panose="020B0502020202020204" pitchFamily="34" charset="0"/>
              </a:rPr>
              <a:t>RGB:</a:t>
            </a:r>
          </a:p>
          <a:p>
            <a:pPr algn="r">
              <a:spcAft>
                <a:spcPts val="400"/>
              </a:spcAft>
            </a:pPr>
            <a:r>
              <a:rPr lang="it" sz="1200" dirty="0">
                <a:solidFill>
                  <a:schemeClr val="tx1">
                    <a:lumMod val="65000"/>
                    <a:lumOff val="35000"/>
                  </a:schemeClr>
                </a:solidFill>
                <a:latin typeface="Century Gothic" panose="020B0502020202020204" pitchFamily="34" charset="0"/>
              </a:rPr>
              <a:t>CMYK:</a:t>
            </a:r>
          </a:p>
          <a:p>
            <a:pPr algn="r">
              <a:spcAft>
                <a:spcPts val="400"/>
              </a:spcAft>
            </a:pPr>
            <a:r>
              <a:rPr lang="it" sz="1200" dirty="0">
                <a:solidFill>
                  <a:schemeClr val="tx1">
                    <a:lumMod val="65000"/>
                    <a:lumOff val="35000"/>
                  </a:schemeClr>
                </a:solidFill>
                <a:latin typeface="Century Gothic" panose="020B0502020202020204" pitchFamily="34" charset="0"/>
              </a:rPr>
              <a:t>Pantone:</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136206"/>
            <a:ext cx="1188720" cy="984885"/>
          </a:xfrm>
          <a:prstGeom prst="rect">
            <a:avLst/>
          </a:prstGeom>
        </p:spPr>
        <p:txBody>
          <a:bodyPr wrap="square">
            <a:spAutoFit/>
          </a:bodyPr>
          <a:lstStyle/>
          <a:p>
            <a:pPr>
              <a:spcAft>
                <a:spcPts val="400"/>
              </a:spcAft>
            </a:pPr>
            <a:r>
              <a:rPr lang="it" sz="1200" dirty="0">
                <a:latin typeface="Century Gothic" panose="020B0502020202020204" pitchFamily="34" charset="0"/>
              </a:rPr>
              <a:t>#000000</a:t>
            </a:r>
          </a:p>
          <a:p>
            <a:pPr>
              <a:spcAft>
                <a:spcPts val="400"/>
              </a:spcAft>
            </a:pPr>
            <a:r>
              <a:rPr lang="it" sz="1200" dirty="0">
                <a:latin typeface="Century Gothic" panose="020B0502020202020204" pitchFamily="34" charset="0"/>
              </a:rPr>
              <a:t>0/ 0 / 0</a:t>
            </a:r>
          </a:p>
          <a:p>
            <a:pPr>
              <a:spcAft>
                <a:spcPts val="400"/>
              </a:spcAft>
            </a:pPr>
            <a:r>
              <a:rPr lang="it" sz="1200" dirty="0">
                <a:latin typeface="Century Gothic" panose="020B0502020202020204" pitchFamily="34" charset="0"/>
              </a:rPr>
              <a:t>0 / 0 / 0 / 0</a:t>
            </a:r>
          </a:p>
          <a:p>
            <a:pPr>
              <a:spcAft>
                <a:spcPts val="400"/>
              </a:spcAft>
            </a:pPr>
            <a:r>
              <a:rPr lang="it" sz="1200" dirty="0">
                <a:latin typeface="Century Gothic" panose="020B0502020202020204" pitchFamily="34" charset="0"/>
              </a:rPr>
              <a:t>XXXX ·</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1773931"/>
            <a:ext cx="1348446" cy="338554"/>
          </a:xfrm>
          <a:prstGeom prst="rect">
            <a:avLst/>
          </a:prstGeom>
          <a:noFill/>
        </p:spPr>
        <p:txBody>
          <a:bodyPr wrap="none" rtlCol="0">
            <a:spAutoFit/>
          </a:bodyPr>
          <a:lstStyle/>
          <a:p>
            <a:pPr algn="ctr"/>
            <a:r>
              <a:rPr lang="it" sz="1600" dirty="0">
                <a:latin typeface="Century Gothic" panose="020B0502020202020204" pitchFamily="34" charset="0"/>
              </a:rPr>
              <a:t>Sole dorato</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136206"/>
            <a:ext cx="859622" cy="984885"/>
          </a:xfrm>
          <a:prstGeom prst="rect">
            <a:avLst/>
          </a:prstGeom>
        </p:spPr>
        <p:txBody>
          <a:bodyPr wrap="square">
            <a:spAutoFit/>
          </a:bodyPr>
          <a:lstStyle/>
          <a:p>
            <a:pPr algn="r">
              <a:spcAft>
                <a:spcPts val="400"/>
              </a:spcAft>
            </a:pPr>
            <a:r>
              <a:rPr lang="it" sz="1200" dirty="0">
                <a:solidFill>
                  <a:schemeClr val="tx1">
                    <a:lumMod val="65000"/>
                    <a:lumOff val="35000"/>
                  </a:schemeClr>
                </a:solidFill>
                <a:latin typeface="Century Gothic" panose="020B0502020202020204" pitchFamily="34" charset="0"/>
              </a:rPr>
              <a:t>Malocchio:</a:t>
            </a:r>
          </a:p>
          <a:p>
            <a:pPr algn="r">
              <a:spcAft>
                <a:spcPts val="400"/>
              </a:spcAft>
            </a:pPr>
            <a:r>
              <a:rPr lang="it" sz="1200" dirty="0">
                <a:solidFill>
                  <a:schemeClr val="tx1">
                    <a:lumMod val="65000"/>
                    <a:lumOff val="35000"/>
                  </a:schemeClr>
                </a:solidFill>
                <a:latin typeface="Century Gothic" panose="020B0502020202020204" pitchFamily="34" charset="0"/>
              </a:rPr>
              <a:t>RGB:</a:t>
            </a:r>
          </a:p>
          <a:p>
            <a:pPr algn="r">
              <a:spcAft>
                <a:spcPts val="400"/>
              </a:spcAft>
            </a:pPr>
            <a:r>
              <a:rPr lang="it" sz="1200" dirty="0">
                <a:solidFill>
                  <a:schemeClr val="tx1">
                    <a:lumMod val="65000"/>
                    <a:lumOff val="35000"/>
                  </a:schemeClr>
                </a:solidFill>
                <a:latin typeface="Century Gothic" panose="020B0502020202020204" pitchFamily="34" charset="0"/>
              </a:rPr>
              <a:t>CMYK:</a:t>
            </a:r>
          </a:p>
          <a:p>
            <a:pPr algn="r">
              <a:spcAft>
                <a:spcPts val="400"/>
              </a:spcAft>
            </a:pPr>
            <a:r>
              <a:rPr lang="it" sz="1200" dirty="0">
                <a:solidFill>
                  <a:schemeClr val="tx1">
                    <a:lumMod val="65000"/>
                    <a:lumOff val="35000"/>
                  </a:schemeClr>
                </a:solidFill>
                <a:latin typeface="Century Gothic" panose="020B0502020202020204" pitchFamily="34" charset="0"/>
              </a:rPr>
              <a:t>Pantone:</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136206"/>
            <a:ext cx="1188720" cy="984885"/>
          </a:xfrm>
          <a:prstGeom prst="rect">
            <a:avLst/>
          </a:prstGeom>
        </p:spPr>
        <p:txBody>
          <a:bodyPr wrap="square">
            <a:spAutoFit/>
          </a:bodyPr>
          <a:lstStyle/>
          <a:p>
            <a:pPr>
              <a:spcAft>
                <a:spcPts val="400"/>
              </a:spcAft>
            </a:pPr>
            <a:r>
              <a:rPr lang="it" sz="1200" dirty="0">
                <a:latin typeface="Century Gothic" panose="020B0502020202020204" pitchFamily="34" charset="0"/>
              </a:rPr>
              <a:t>#000000</a:t>
            </a:r>
          </a:p>
          <a:p>
            <a:pPr>
              <a:spcAft>
                <a:spcPts val="400"/>
              </a:spcAft>
            </a:pPr>
            <a:r>
              <a:rPr lang="it" sz="1200" dirty="0">
                <a:latin typeface="Century Gothic" panose="020B0502020202020204" pitchFamily="34" charset="0"/>
              </a:rPr>
              <a:t>0/ 0 / 0</a:t>
            </a:r>
          </a:p>
          <a:p>
            <a:pPr>
              <a:spcAft>
                <a:spcPts val="400"/>
              </a:spcAft>
            </a:pPr>
            <a:r>
              <a:rPr lang="it" sz="1200" dirty="0">
                <a:latin typeface="Century Gothic" panose="020B0502020202020204" pitchFamily="34" charset="0"/>
              </a:rPr>
              <a:t>0 / 0 / 0 / 0</a:t>
            </a:r>
          </a:p>
          <a:p>
            <a:pPr>
              <a:spcAft>
                <a:spcPts val="400"/>
              </a:spcAft>
            </a:pPr>
            <a:r>
              <a:rPr lang="it" sz="1200" dirty="0">
                <a:latin typeface="Century Gothic" panose="020B0502020202020204" pitchFamily="34" charset="0"/>
              </a:rPr>
              <a:t>XXXX ·</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918966"/>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918966"/>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151082"/>
            <a:ext cx="1701107" cy="338554"/>
          </a:xfrm>
          <a:prstGeom prst="rect">
            <a:avLst/>
          </a:prstGeom>
          <a:noFill/>
        </p:spPr>
        <p:txBody>
          <a:bodyPr wrap="none" rtlCol="0">
            <a:spAutoFit/>
          </a:bodyPr>
          <a:lstStyle/>
          <a:p>
            <a:pPr algn="ctr"/>
            <a:r>
              <a:rPr lang="it" sz="1600" dirty="0">
                <a:latin typeface="Century Gothic" panose="020B0502020202020204" pitchFamily="34" charset="0"/>
              </a:rPr>
              <a:t>Pesca estiva</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4513357"/>
            <a:ext cx="859622" cy="984885"/>
          </a:xfrm>
          <a:prstGeom prst="rect">
            <a:avLst/>
          </a:prstGeom>
        </p:spPr>
        <p:txBody>
          <a:bodyPr wrap="square">
            <a:spAutoFit/>
          </a:bodyPr>
          <a:lstStyle/>
          <a:p>
            <a:pPr algn="r">
              <a:spcAft>
                <a:spcPts val="400"/>
              </a:spcAft>
            </a:pPr>
            <a:r>
              <a:rPr lang="it" sz="1200" dirty="0">
                <a:solidFill>
                  <a:schemeClr val="tx1">
                    <a:lumMod val="65000"/>
                    <a:lumOff val="35000"/>
                  </a:schemeClr>
                </a:solidFill>
                <a:latin typeface="Century Gothic" panose="020B0502020202020204" pitchFamily="34" charset="0"/>
              </a:rPr>
              <a:t>Malocchio:</a:t>
            </a:r>
          </a:p>
          <a:p>
            <a:pPr algn="r">
              <a:spcAft>
                <a:spcPts val="400"/>
              </a:spcAft>
            </a:pPr>
            <a:r>
              <a:rPr lang="it" sz="1200" dirty="0">
                <a:solidFill>
                  <a:schemeClr val="tx1">
                    <a:lumMod val="65000"/>
                    <a:lumOff val="35000"/>
                  </a:schemeClr>
                </a:solidFill>
                <a:latin typeface="Century Gothic" panose="020B0502020202020204" pitchFamily="34" charset="0"/>
              </a:rPr>
              <a:t>RGB:</a:t>
            </a:r>
          </a:p>
          <a:p>
            <a:pPr algn="r">
              <a:spcAft>
                <a:spcPts val="400"/>
              </a:spcAft>
            </a:pPr>
            <a:r>
              <a:rPr lang="it" sz="1200" dirty="0">
                <a:solidFill>
                  <a:schemeClr val="tx1">
                    <a:lumMod val="65000"/>
                    <a:lumOff val="35000"/>
                  </a:schemeClr>
                </a:solidFill>
                <a:latin typeface="Century Gothic" panose="020B0502020202020204" pitchFamily="34" charset="0"/>
              </a:rPr>
              <a:t>CMYK:</a:t>
            </a:r>
          </a:p>
          <a:p>
            <a:pPr algn="r">
              <a:spcAft>
                <a:spcPts val="400"/>
              </a:spcAft>
            </a:pPr>
            <a:r>
              <a:rPr lang="it" sz="1200" dirty="0">
                <a:solidFill>
                  <a:schemeClr val="tx1">
                    <a:lumMod val="65000"/>
                    <a:lumOff val="35000"/>
                  </a:schemeClr>
                </a:solidFill>
                <a:latin typeface="Century Gothic" panose="020B0502020202020204" pitchFamily="34" charset="0"/>
              </a:rPr>
              <a:t>Pantone:</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4513357"/>
            <a:ext cx="1188720" cy="984885"/>
          </a:xfrm>
          <a:prstGeom prst="rect">
            <a:avLst/>
          </a:prstGeom>
        </p:spPr>
        <p:txBody>
          <a:bodyPr wrap="square">
            <a:spAutoFit/>
          </a:bodyPr>
          <a:lstStyle/>
          <a:p>
            <a:pPr>
              <a:spcAft>
                <a:spcPts val="400"/>
              </a:spcAft>
            </a:pPr>
            <a:r>
              <a:rPr lang="it" sz="1200" dirty="0">
                <a:latin typeface="Century Gothic" panose="020B0502020202020204" pitchFamily="34" charset="0"/>
              </a:rPr>
              <a:t>#000000</a:t>
            </a:r>
          </a:p>
          <a:p>
            <a:pPr>
              <a:spcAft>
                <a:spcPts val="400"/>
              </a:spcAft>
            </a:pPr>
            <a:r>
              <a:rPr lang="it" sz="1200" dirty="0">
                <a:latin typeface="Century Gothic" panose="020B0502020202020204" pitchFamily="34" charset="0"/>
              </a:rPr>
              <a:t>0/ 0 / 0</a:t>
            </a:r>
          </a:p>
          <a:p>
            <a:pPr>
              <a:spcAft>
                <a:spcPts val="400"/>
              </a:spcAft>
            </a:pPr>
            <a:r>
              <a:rPr lang="it" sz="1200" dirty="0">
                <a:latin typeface="Century Gothic" panose="020B0502020202020204" pitchFamily="34" charset="0"/>
              </a:rPr>
              <a:t>0 / 0 / 0 / 0</a:t>
            </a:r>
          </a:p>
          <a:p>
            <a:pPr>
              <a:spcAft>
                <a:spcPts val="400"/>
              </a:spcAft>
            </a:pPr>
            <a:r>
              <a:rPr lang="it" sz="1200" dirty="0">
                <a:latin typeface="Century Gothic" panose="020B0502020202020204" pitchFamily="34" charset="0"/>
              </a:rPr>
              <a:t>XXXX ·</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151082"/>
            <a:ext cx="1737976" cy="338554"/>
          </a:xfrm>
          <a:prstGeom prst="rect">
            <a:avLst/>
          </a:prstGeom>
          <a:noFill/>
        </p:spPr>
        <p:txBody>
          <a:bodyPr wrap="none" rtlCol="0">
            <a:spAutoFit/>
          </a:bodyPr>
          <a:lstStyle/>
          <a:p>
            <a:pPr algn="ctr"/>
            <a:r>
              <a:rPr lang="it" sz="1600" dirty="0">
                <a:latin typeface="Century Gothic" panose="020B0502020202020204" pitchFamily="34" charset="0"/>
              </a:rPr>
              <a:t>Arancione vibrante</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4513357"/>
            <a:ext cx="859622" cy="984885"/>
          </a:xfrm>
          <a:prstGeom prst="rect">
            <a:avLst/>
          </a:prstGeom>
        </p:spPr>
        <p:txBody>
          <a:bodyPr wrap="square">
            <a:spAutoFit/>
          </a:bodyPr>
          <a:lstStyle/>
          <a:p>
            <a:pPr algn="r">
              <a:spcAft>
                <a:spcPts val="400"/>
              </a:spcAft>
            </a:pPr>
            <a:r>
              <a:rPr lang="it" sz="1200" dirty="0">
                <a:solidFill>
                  <a:schemeClr val="tx1">
                    <a:lumMod val="65000"/>
                    <a:lumOff val="35000"/>
                  </a:schemeClr>
                </a:solidFill>
                <a:latin typeface="Century Gothic" panose="020B0502020202020204" pitchFamily="34" charset="0"/>
              </a:rPr>
              <a:t>Malocchio:</a:t>
            </a:r>
          </a:p>
          <a:p>
            <a:pPr algn="r">
              <a:spcAft>
                <a:spcPts val="400"/>
              </a:spcAft>
            </a:pPr>
            <a:r>
              <a:rPr lang="it" sz="1200" dirty="0">
                <a:solidFill>
                  <a:schemeClr val="tx1">
                    <a:lumMod val="65000"/>
                    <a:lumOff val="35000"/>
                  </a:schemeClr>
                </a:solidFill>
                <a:latin typeface="Century Gothic" panose="020B0502020202020204" pitchFamily="34" charset="0"/>
              </a:rPr>
              <a:t>RGB:</a:t>
            </a:r>
          </a:p>
          <a:p>
            <a:pPr algn="r">
              <a:spcAft>
                <a:spcPts val="400"/>
              </a:spcAft>
            </a:pPr>
            <a:r>
              <a:rPr lang="it" sz="1200" dirty="0">
                <a:solidFill>
                  <a:schemeClr val="tx1">
                    <a:lumMod val="65000"/>
                    <a:lumOff val="35000"/>
                  </a:schemeClr>
                </a:solidFill>
                <a:latin typeface="Century Gothic" panose="020B0502020202020204" pitchFamily="34" charset="0"/>
              </a:rPr>
              <a:t>CMYK:</a:t>
            </a:r>
          </a:p>
          <a:p>
            <a:pPr algn="r">
              <a:spcAft>
                <a:spcPts val="400"/>
              </a:spcAft>
            </a:pPr>
            <a:r>
              <a:rPr lang="it" sz="1200" dirty="0">
                <a:solidFill>
                  <a:schemeClr val="tx1">
                    <a:lumMod val="65000"/>
                    <a:lumOff val="35000"/>
                  </a:schemeClr>
                </a:solidFill>
                <a:latin typeface="Century Gothic" panose="020B0502020202020204" pitchFamily="34" charset="0"/>
              </a:rPr>
              <a:t>Pantone:</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4513357"/>
            <a:ext cx="1188720" cy="984885"/>
          </a:xfrm>
          <a:prstGeom prst="rect">
            <a:avLst/>
          </a:prstGeom>
        </p:spPr>
        <p:txBody>
          <a:bodyPr wrap="square">
            <a:spAutoFit/>
          </a:bodyPr>
          <a:lstStyle/>
          <a:p>
            <a:pPr>
              <a:spcAft>
                <a:spcPts val="400"/>
              </a:spcAft>
            </a:pPr>
            <a:r>
              <a:rPr lang="it" sz="1200" dirty="0">
                <a:latin typeface="Century Gothic" panose="020B0502020202020204" pitchFamily="34" charset="0"/>
              </a:rPr>
              <a:t>#000000</a:t>
            </a:r>
          </a:p>
          <a:p>
            <a:pPr>
              <a:spcAft>
                <a:spcPts val="400"/>
              </a:spcAft>
            </a:pPr>
            <a:r>
              <a:rPr lang="it" sz="1200" dirty="0">
                <a:latin typeface="Century Gothic" panose="020B0502020202020204" pitchFamily="34" charset="0"/>
              </a:rPr>
              <a:t>0/ 0 / 0</a:t>
            </a:r>
          </a:p>
          <a:p>
            <a:pPr>
              <a:spcAft>
                <a:spcPts val="400"/>
              </a:spcAft>
            </a:pPr>
            <a:r>
              <a:rPr lang="it" sz="1200" dirty="0">
                <a:latin typeface="Century Gothic" panose="020B0502020202020204" pitchFamily="34" charset="0"/>
              </a:rPr>
              <a:t>0 / 0 / 0 / 0</a:t>
            </a:r>
          </a:p>
          <a:p>
            <a:pPr>
              <a:spcAft>
                <a:spcPts val="400"/>
              </a:spcAft>
            </a:pPr>
            <a:r>
              <a:rPr lang="it" sz="1200" dirty="0">
                <a:latin typeface="Century Gothic" panose="020B0502020202020204" pitchFamily="34" charset="0"/>
              </a:rPr>
              <a:t>XXXX ·</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296117"/>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296117"/>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FDE6AB65-9A84-DF43-A17F-70AE13E29794}"/>
              </a:ext>
            </a:extLst>
          </p:cNvPr>
          <p:cNvSpPr txBox="1"/>
          <p:nvPr/>
        </p:nvSpPr>
        <p:spPr>
          <a:xfrm>
            <a:off x="367748" y="4468980"/>
            <a:ext cx="960519" cy="461665"/>
          </a:xfrm>
          <a:prstGeom prst="rect">
            <a:avLst/>
          </a:prstGeom>
          <a:noFill/>
        </p:spPr>
        <p:txBody>
          <a:bodyPr wrap="none" rtlCol="0">
            <a:spAutoFit/>
          </a:bodyPr>
          <a:lstStyle/>
          <a:p>
            <a:r>
              <a:rPr lang="it" sz="2400" dirty="0">
                <a:solidFill>
                  <a:schemeClr val="tx1">
                    <a:lumMod val="65000"/>
                    <a:lumOff val="35000"/>
                  </a:schemeClr>
                </a:solidFill>
                <a:latin typeface="Century Gothic" panose="020B0502020202020204" pitchFamily="34" charset="0"/>
              </a:rPr>
              <a:t>FONT</a:t>
            </a:r>
          </a:p>
        </p:txBody>
      </p:sp>
      <p:sp>
        <p:nvSpPr>
          <p:cNvPr id="52" name="TextBox 51">
            <a:extLst>
              <a:ext uri="{FF2B5EF4-FFF2-40B4-BE49-F238E27FC236}">
                <a16:creationId xmlns:a16="http://schemas.microsoft.com/office/drawing/2014/main" id="{FA5895D0-7A8B-A24A-8F3B-EBEA5921CA6D}"/>
              </a:ext>
            </a:extLst>
          </p:cNvPr>
          <p:cNvSpPr txBox="1"/>
          <p:nvPr/>
        </p:nvSpPr>
        <p:spPr>
          <a:xfrm>
            <a:off x="279599" y="4821407"/>
            <a:ext cx="2129471" cy="1631216"/>
          </a:xfrm>
          <a:prstGeom prst="rect">
            <a:avLst/>
          </a:prstGeom>
          <a:noFill/>
        </p:spPr>
        <p:txBody>
          <a:bodyPr wrap="square" rtlCol="0">
            <a:spAutoFit/>
          </a:bodyPr>
          <a:lstStyle/>
          <a:p>
            <a:r>
              <a:rPr lang="it" sz="10000" dirty="0">
                <a:latin typeface="Century Gothic" panose="020B0502020202020204" pitchFamily="34" charset="0"/>
              </a:rPr>
              <a:t>Aa</a:t>
            </a:r>
          </a:p>
        </p:txBody>
      </p:sp>
      <p:sp>
        <p:nvSpPr>
          <p:cNvPr id="53" name="Rectangle 52">
            <a:extLst>
              <a:ext uri="{FF2B5EF4-FFF2-40B4-BE49-F238E27FC236}">
                <a16:creationId xmlns:a16="http://schemas.microsoft.com/office/drawing/2014/main" id="{BBD50892-9AB9-5846-988D-92EA9914D541}"/>
              </a:ext>
            </a:extLst>
          </p:cNvPr>
          <p:cNvSpPr/>
          <p:nvPr/>
        </p:nvSpPr>
        <p:spPr>
          <a:xfrm>
            <a:off x="2059337" y="5019514"/>
            <a:ext cx="1498396" cy="1220847"/>
          </a:xfrm>
          <a:prstGeom prst="rect">
            <a:avLst/>
          </a:prstGeom>
        </p:spPr>
        <p:txBody>
          <a:bodyPr wrap="square">
            <a:spAutoFit/>
          </a:bodyPr>
          <a:lstStyle/>
          <a:p>
            <a:pPr algn="r">
              <a:spcAft>
                <a:spcPts val="400"/>
              </a:spcAft>
            </a:pPr>
            <a:r>
              <a:rPr lang="it" sz="1200" dirty="0">
                <a:solidFill>
                  <a:schemeClr val="tx1">
                    <a:lumMod val="65000"/>
                    <a:lumOff val="35000"/>
                  </a:schemeClr>
                </a:solidFill>
                <a:latin typeface="Century Gothic" panose="020B0502020202020204" pitchFamily="34" charset="0"/>
              </a:rPr>
              <a:t>Font:</a:t>
            </a:r>
          </a:p>
          <a:p>
            <a:pPr algn="r">
              <a:spcAft>
                <a:spcPts val="400"/>
              </a:spcAft>
            </a:pPr>
            <a:r>
              <a:rPr lang="it" sz="1200" dirty="0">
                <a:solidFill>
                  <a:schemeClr val="tx1">
                    <a:lumMod val="65000"/>
                    <a:lumOff val="35000"/>
                  </a:schemeClr>
                </a:solidFill>
                <a:latin typeface="Century Gothic" panose="020B0502020202020204" pitchFamily="34" charset="0"/>
              </a:rPr>
              <a:t>Stile:</a:t>
            </a:r>
          </a:p>
          <a:p>
            <a:pPr algn="r">
              <a:spcAft>
                <a:spcPts val="400"/>
              </a:spcAft>
            </a:pPr>
            <a:r>
              <a:rPr lang="it" sz="1200" dirty="0">
                <a:solidFill>
                  <a:schemeClr val="tx1">
                    <a:lumMod val="65000"/>
                    <a:lumOff val="35000"/>
                  </a:schemeClr>
                </a:solidFill>
                <a:latin typeface="Century Gothic" panose="020B0502020202020204" pitchFamily="34" charset="0"/>
              </a:rPr>
              <a:t>Grandezza:</a:t>
            </a:r>
          </a:p>
          <a:p>
            <a:pPr algn="r">
              <a:spcAft>
                <a:spcPts val="400"/>
              </a:spcAft>
            </a:pPr>
            <a:r>
              <a:rPr lang="it" sz="1200" dirty="0">
                <a:solidFill>
                  <a:schemeClr val="tx1">
                    <a:lumMod val="65000"/>
                    <a:lumOff val="35000"/>
                  </a:schemeClr>
                </a:solidFill>
                <a:latin typeface="Century Gothic" panose="020B0502020202020204" pitchFamily="34" charset="0"/>
              </a:rPr>
              <a:t>Altezza linea:</a:t>
            </a:r>
          </a:p>
          <a:p>
            <a:pPr algn="r">
              <a:spcAft>
                <a:spcPts val="400"/>
              </a:spcAft>
            </a:pPr>
            <a:r>
              <a:rPr lang="it" sz="1200" dirty="0">
                <a:solidFill>
                  <a:schemeClr val="tx1">
                    <a:lumMod val="65000"/>
                    <a:lumOff val="35000"/>
                  </a:schemeClr>
                </a:solidFill>
                <a:latin typeface="Century Gothic" panose="020B0502020202020204" pitchFamily="34" charset="0"/>
              </a:rPr>
              <a:t>Inseguimento:</a:t>
            </a:r>
          </a:p>
        </p:txBody>
      </p:sp>
      <p:sp>
        <p:nvSpPr>
          <p:cNvPr id="54" name="Rectangle 53">
            <a:extLst>
              <a:ext uri="{FF2B5EF4-FFF2-40B4-BE49-F238E27FC236}">
                <a16:creationId xmlns:a16="http://schemas.microsoft.com/office/drawing/2014/main" id="{E660C083-6E04-B344-9C8C-13A55D8AC2BB}"/>
              </a:ext>
            </a:extLst>
          </p:cNvPr>
          <p:cNvSpPr/>
          <p:nvPr/>
        </p:nvSpPr>
        <p:spPr>
          <a:xfrm>
            <a:off x="3557733" y="5019514"/>
            <a:ext cx="1671822" cy="1220847"/>
          </a:xfrm>
          <a:prstGeom prst="rect">
            <a:avLst/>
          </a:prstGeom>
        </p:spPr>
        <p:txBody>
          <a:bodyPr wrap="square">
            <a:spAutoFit/>
          </a:bodyPr>
          <a:lstStyle/>
          <a:p>
            <a:pPr>
              <a:spcAft>
                <a:spcPts val="400"/>
              </a:spcAft>
            </a:pPr>
            <a:r>
              <a:rPr lang="it" sz="1200" dirty="0">
                <a:latin typeface="Century Gothic" panose="020B0502020202020204" pitchFamily="34" charset="0"/>
              </a:rPr>
              <a:t>Gotico secolare</a:t>
            </a:r>
          </a:p>
          <a:p>
            <a:pPr>
              <a:spcAft>
                <a:spcPts val="400"/>
              </a:spcAft>
            </a:pPr>
            <a:r>
              <a:rPr lang="it" sz="1200" dirty="0">
                <a:latin typeface="Century Gothic" panose="020B0502020202020204" pitchFamily="34" charset="0"/>
              </a:rPr>
              <a:t>Regolare</a:t>
            </a:r>
          </a:p>
          <a:p>
            <a:pPr>
              <a:spcAft>
                <a:spcPts val="400"/>
              </a:spcAft>
            </a:pPr>
            <a:r>
              <a:rPr lang="it" sz="1200" dirty="0">
                <a:latin typeface="Century Gothic" panose="020B0502020202020204" pitchFamily="34" charset="0"/>
              </a:rPr>
              <a:t>11pt</a:t>
            </a:r>
          </a:p>
          <a:p>
            <a:pPr>
              <a:spcAft>
                <a:spcPts val="400"/>
              </a:spcAft>
            </a:pPr>
            <a:r>
              <a:rPr lang="it" sz="1200" dirty="0">
                <a:latin typeface="Century Gothic" panose="020B0502020202020204" pitchFamily="34" charset="0"/>
              </a:rPr>
              <a:t>1.5</a:t>
            </a:r>
          </a:p>
          <a:p>
            <a:pPr>
              <a:spcAft>
                <a:spcPts val="400"/>
              </a:spcAft>
            </a:pPr>
            <a:r>
              <a:rPr lang="it" sz="1200" dirty="0">
                <a:latin typeface="Century Gothic" panose="020B0502020202020204" pitchFamily="34" charset="0"/>
              </a:rPr>
              <a:t>Normale</a:t>
            </a:r>
          </a:p>
        </p:txBody>
      </p:sp>
    </p:spTree>
    <p:extLst>
      <p:ext uri="{BB962C8B-B14F-4D97-AF65-F5344CB8AC3E}">
        <p14:creationId xmlns:p14="http://schemas.microsoft.com/office/powerpoint/2010/main" val="150858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it" sz="1600" b="1" dirty="0">
                          <a:solidFill>
                            <a:schemeClr val="tx1"/>
                          </a:solidFill>
                          <a:effectLst/>
                          <a:latin typeface="Century Gothic" panose="020B0502020202020204" pitchFamily="34" charset="0"/>
                        </a:rPr>
                        <a:t>DISCONOSCIMENTO</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it" sz="1400" b="0" dirty="0">
                          <a:solidFill>
                            <a:schemeClr val="tx1"/>
                          </a:solidFill>
                          <a:effectLst/>
                          <a:latin typeface="Century Gothic" panose="020B0502020202020204" pitchFamily="34" charset="0"/>
                        </a:rPr>
                        <a:t>Tutti gli articoli, i modelli o le informazioni fornite da Smartsheet sul sito Web sono solo di riferimento. Mentre ci sforziamo di mantenere le informazioni aggiornate e corrette, non rilasciamo dichiarazioni o garanzie di alcun tipo, esplicite o implicite, circa la completezza, l'accuratezza, l'affidabilità, l'idoneità o la disponibilità in relazione al sito Web o alle informazioni, agli articoli, ai modelli o alla grafica correlata contenuti nel sito Web. Qualsiasi affidamento che fai su tali informazioni è quindi strettamente a tuo rischio.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9" id="{3DD892FA-1D43-C94D-A28A-29B47B63FD0E}" vid="{B165A076-A230-6746-8B63-35BD860961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IC-Brand-Identity-Guidelines-Presentation-Template_PowerPoint</Template>
  <TotalTime>4</TotalTime>
  <Words>564</Words>
  <Application>Microsoft Macintosh PowerPoint</Application>
  <PresentationFormat>Widescreen</PresentationFormat>
  <Paragraphs>78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PowerPoint</dc:title>
  <dc:creator>Alexandra Ragazhinskaya</dc:creator>
  <cp:lastModifiedBy>Jason Flores</cp:lastModifiedBy>
  <cp:revision>2</cp:revision>
  <dcterms:created xsi:type="dcterms:W3CDTF">2021-10-31T00:06:46Z</dcterms:created>
  <dcterms:modified xsi:type="dcterms:W3CDTF">2022-09-11T04:31:35Z</dcterms:modified>
</cp:coreProperties>
</file>