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3" r:id="rId2"/>
    <p:sldId id="328" r:id="rId3"/>
    <p:sldId id="342"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6429"/>
    <a:srgbClr val="F8A045"/>
    <a:srgbClr val="F0A622"/>
    <a:srgbClr val="DD9800"/>
    <a:srgbClr val="00BD32"/>
    <a:srgbClr val="D6A9BD"/>
    <a:srgbClr val="77D3C0"/>
    <a:srgbClr val="2ADCD1"/>
    <a:srgbClr val="FFC72C"/>
    <a:srgbClr val="E10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12" autoAdjust="0"/>
    <p:restoredTop sz="86447"/>
  </p:normalViewPr>
  <p:slideViewPr>
    <p:cSldViewPr snapToGrid="0" snapToObjects="1">
      <p:cViewPr varScale="1">
        <p:scale>
          <a:sx n="112" d="100"/>
          <a:sy n="112" d="100"/>
        </p:scale>
        <p:origin x="928" y="184"/>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60750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10.jp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1.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orma&#10;&#10;Descrição gerada automaticamente">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971183" y="255512"/>
            <a:ext cx="4997547" cy="604200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670736" cy="430887"/>
          </a:xfrm>
          <a:prstGeom prst="rect">
            <a:avLst/>
          </a:prstGeom>
          <a:noFill/>
        </p:spPr>
        <p:txBody>
          <a:bodyPr wrap="square" rtlCol="0">
            <a:spAutoFit/>
          </a:bodyPr>
          <a:lstStyle/>
          <a:p>
            <a:r>
              <a:rPr lang="pt" sz="2200" b="1" dirty="0">
                <a:solidFill>
                  <a:schemeClr val="tx1">
                    <a:lumMod val="75000"/>
                    <a:lumOff val="25000"/>
                  </a:schemeClr>
                </a:solidFill>
                <a:latin typeface="Century Gothic" panose="020B0502020202020204" pitchFamily="34" charset="0"/>
              </a:rPr>
              <a:t>MODELO DE APRESENTAÇÃO DE DIRETRIZES DE IDENTIDADE DA MARCA</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DIRETRIZES DE IDENTIDADE DE MARCA</a:t>
            </a:r>
            <a:endParaRPr lang="en-US" dirty="0">
              <a:solidFill>
                <a:schemeClr val="bg1"/>
              </a:solidFill>
              <a:latin typeface="Century Gothic" panose="020B0502020202020204" pitchFamily="34" charset="0"/>
              <a:ea typeface="Arial" charset="0"/>
              <a:cs typeface="Arial" charset="0"/>
            </a:endParaRPr>
          </a:p>
        </p:txBody>
      </p:sp>
      <p:sp>
        <p:nvSpPr>
          <p:cNvPr id="93" name="TextBox 92">
            <a:extLst>
              <a:ext uri="{FF2B5EF4-FFF2-40B4-BE49-F238E27FC236}">
                <a16:creationId xmlns:a16="http://schemas.microsoft.com/office/drawing/2014/main" id="{4202D8FA-97A9-1F4C-B19E-615D761DF0CF}"/>
              </a:ext>
            </a:extLst>
          </p:cNvPr>
          <p:cNvSpPr txBox="1"/>
          <p:nvPr/>
        </p:nvSpPr>
        <p:spPr>
          <a:xfrm>
            <a:off x="552991" y="6060979"/>
            <a:ext cx="8138087" cy="307777"/>
          </a:xfrm>
          <a:prstGeom prst="rect">
            <a:avLst/>
          </a:prstGeom>
          <a:noFill/>
        </p:spPr>
        <p:txBody>
          <a:bodyPr wrap="square" rtlCol="0">
            <a:spAutoFit/>
          </a:bodyPr>
          <a:lstStyle/>
          <a:p>
            <a:r>
              <a:rPr lang="pt" sz="1400" dirty="0">
                <a:solidFill>
                  <a:schemeClr val="bg1">
                    <a:lumMod val="50000"/>
                  </a:schemeClr>
                </a:solidFill>
                <a:latin typeface="Century Gothic" panose="020B0502020202020204" pitchFamily="34" charset="0"/>
              </a:rPr>
              <a:t>©20XX. Todos os direitos reservados à sua organização.</a:t>
            </a:r>
          </a:p>
        </p:txBody>
      </p:sp>
      <p:grpSp>
        <p:nvGrpSpPr>
          <p:cNvPr id="10" name="Group 9">
            <a:extLst>
              <a:ext uri="{FF2B5EF4-FFF2-40B4-BE49-F238E27FC236}">
                <a16:creationId xmlns:a16="http://schemas.microsoft.com/office/drawing/2014/main" id="{6AE8DCBF-448C-AD45-B510-7237A4405E1C}"/>
              </a:ext>
            </a:extLst>
          </p:cNvPr>
          <p:cNvGrpSpPr/>
          <p:nvPr/>
        </p:nvGrpSpPr>
        <p:grpSpPr>
          <a:xfrm>
            <a:off x="4102304" y="1700298"/>
            <a:ext cx="3813735" cy="3758772"/>
            <a:chOff x="8691079" y="2905927"/>
            <a:chExt cx="2975771" cy="2932884"/>
          </a:xfrm>
        </p:grpSpPr>
        <p:sp>
          <p:nvSpPr>
            <p:cNvPr id="11" name="Oval 10">
              <a:extLst>
                <a:ext uri="{FF2B5EF4-FFF2-40B4-BE49-F238E27FC236}">
                  <a16:creationId xmlns:a16="http://schemas.microsoft.com/office/drawing/2014/main" id="{9CAC6470-2B2D-5C47-8938-DC548E94AC68}"/>
                </a:ext>
              </a:extLst>
            </p:cNvPr>
            <p:cNvSpPr/>
            <p:nvPr/>
          </p:nvSpPr>
          <p:spPr>
            <a:xfrm>
              <a:off x="8691080" y="2913827"/>
              <a:ext cx="2932884" cy="2890404"/>
            </a:xfrm>
            <a:prstGeom prst="ellipse">
              <a:avLst/>
            </a:prstGeom>
            <a:gradFill>
              <a:gsLst>
                <a:gs pos="0">
                  <a:schemeClr val="tx2">
                    <a:lumMod val="20000"/>
                    <a:lumOff val="80000"/>
                  </a:schemeClr>
                </a:gs>
                <a:gs pos="100000">
                  <a:schemeClr val="tx2">
                    <a:lumMod val="40000"/>
                    <a:lumOff val="6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Graphic 11" descr="Esfera">
              <a:extLst>
                <a:ext uri="{FF2B5EF4-FFF2-40B4-BE49-F238E27FC236}">
                  <a16:creationId xmlns:a16="http://schemas.microsoft.com/office/drawing/2014/main" id="{A2DE8716-EFBB-D949-8304-0C61B76E5B0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691079" y="2905927"/>
              <a:ext cx="2932884" cy="2932884"/>
            </a:xfrm>
            <a:prstGeom prst="rect">
              <a:avLst/>
            </a:prstGeom>
          </p:spPr>
        </p:pic>
        <p:sp>
          <p:nvSpPr>
            <p:cNvPr id="13" name="TextBox 12">
              <a:extLst>
                <a:ext uri="{FF2B5EF4-FFF2-40B4-BE49-F238E27FC236}">
                  <a16:creationId xmlns:a16="http://schemas.microsoft.com/office/drawing/2014/main" id="{8893A57A-2F49-9146-9CC4-489A6AF37BC7}"/>
                </a:ext>
              </a:extLst>
            </p:cNvPr>
            <p:cNvSpPr txBox="1"/>
            <p:nvPr/>
          </p:nvSpPr>
          <p:spPr>
            <a:xfrm>
              <a:off x="8691079" y="3522919"/>
              <a:ext cx="2947929" cy="936589"/>
            </a:xfrm>
            <a:prstGeom prst="rect">
              <a:avLst/>
            </a:prstGeom>
            <a:noFill/>
            <a:effectLst>
              <a:outerShdw blurRad="50800" dist="38100" dir="2700000" algn="tl" rotWithShape="0">
                <a:prstClr val="black">
                  <a:alpha val="31000"/>
                </a:prstClr>
              </a:outerShdw>
            </a:effectLst>
          </p:spPr>
          <p:txBody>
            <a:bodyPr wrap="square" rtlCol="0">
              <a:spAutoFit/>
            </a:bodyPr>
            <a:lstStyle/>
            <a:p>
              <a:pPr algn="ctr"/>
              <a:r>
                <a:rPr lang="pt" sz="7200" b="1" dirty="0">
                  <a:solidFill>
                    <a:schemeClr val="bg1"/>
                  </a:solidFill>
                  <a:latin typeface="Century Gothic" panose="020B0502020202020204" pitchFamily="34" charset="0"/>
                </a:rPr>
                <a:t>TEU</a:t>
              </a:r>
            </a:p>
          </p:txBody>
        </p:sp>
        <p:sp>
          <p:nvSpPr>
            <p:cNvPr id="14" name="TextBox 13">
              <a:extLst>
                <a:ext uri="{FF2B5EF4-FFF2-40B4-BE49-F238E27FC236}">
                  <a16:creationId xmlns:a16="http://schemas.microsoft.com/office/drawing/2014/main" id="{37F19312-F8F1-4B4F-9DAE-27D355366D66}"/>
                </a:ext>
              </a:extLst>
            </p:cNvPr>
            <p:cNvSpPr txBox="1"/>
            <p:nvPr/>
          </p:nvSpPr>
          <p:spPr>
            <a:xfrm>
              <a:off x="8718921" y="4229046"/>
              <a:ext cx="2947929" cy="1032649"/>
            </a:xfrm>
            <a:prstGeom prst="rect">
              <a:avLst/>
            </a:prstGeom>
            <a:noFill/>
            <a:effectLst>
              <a:outerShdw blurRad="63500" dist="38100" dir="2700000" algn="tl" rotWithShape="0">
                <a:prstClr val="black">
                  <a:alpha val="40000"/>
                </a:prstClr>
              </a:outerShdw>
            </a:effectLst>
          </p:spPr>
          <p:txBody>
            <a:bodyPr wrap="square" rtlCol="0">
              <a:spAutoFit/>
            </a:bodyPr>
            <a:lstStyle/>
            <a:p>
              <a:pPr algn="ctr"/>
              <a:r>
                <a:rPr lang="pt" sz="8000" b="1" dirty="0">
                  <a:solidFill>
                    <a:schemeClr val="bg1"/>
                  </a:solidFill>
                  <a:latin typeface="Century Gothic" panose="020B0502020202020204" pitchFamily="34" charset="0"/>
                </a:rPr>
                <a:t>LOGOTIPO</a:t>
              </a:r>
            </a:p>
          </p:txBody>
        </p:sp>
      </p:grpSp>
      <p:sp>
        <p:nvSpPr>
          <p:cNvPr id="15" name="TextBox 14">
            <a:extLst>
              <a:ext uri="{FF2B5EF4-FFF2-40B4-BE49-F238E27FC236}">
                <a16:creationId xmlns:a16="http://schemas.microsoft.com/office/drawing/2014/main" id="{857E134F-E8D0-4D44-A458-75B3203987F4}"/>
              </a:ext>
            </a:extLst>
          </p:cNvPr>
          <p:cNvSpPr txBox="1"/>
          <p:nvPr/>
        </p:nvSpPr>
        <p:spPr>
          <a:xfrm>
            <a:off x="300447" y="1161734"/>
            <a:ext cx="4066279" cy="2123658"/>
          </a:xfrm>
          <a:prstGeom prst="rect">
            <a:avLst/>
          </a:prstGeom>
          <a:noFill/>
        </p:spPr>
        <p:txBody>
          <a:bodyPr wrap="square" rtlCol="0">
            <a:spAutoFit/>
          </a:bodyPr>
          <a:lstStyle/>
          <a:p>
            <a:r>
              <a:rPr lang="pt" sz="4400" dirty="0">
                <a:solidFill>
                  <a:schemeClr val="tx2">
                    <a:lumMod val="50000"/>
                  </a:schemeClr>
                </a:solidFill>
                <a:latin typeface="Century Gothic" panose="020B0502020202020204" pitchFamily="34" charset="0"/>
              </a:rPr>
              <a:t>DIRETRIZES DE IDENTIDADE DE MARCA</a:t>
            </a:r>
          </a:p>
        </p:txBody>
      </p:sp>
    </p:spTree>
    <p:extLst>
      <p:ext uri="{BB962C8B-B14F-4D97-AF65-F5344CB8AC3E}">
        <p14:creationId xmlns:p14="http://schemas.microsoft.com/office/powerpoint/2010/main" val="3906797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7">
            <a:extLst>
              <a:ext uri="{FF2B5EF4-FFF2-40B4-BE49-F238E27FC236}">
                <a16:creationId xmlns:a16="http://schemas.microsoft.com/office/drawing/2014/main" id="{E8172B2E-D27C-CD41-A812-A5EBE68F2E09}"/>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0" name="Parallelogram 9">
            <a:extLst>
              <a:ext uri="{FF2B5EF4-FFF2-40B4-BE49-F238E27FC236}">
                <a16:creationId xmlns:a16="http://schemas.microsoft.com/office/drawing/2014/main" id="{8584D784-5554-8044-BED4-7EA55432E07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4954268B-1ADC-2246-A6FB-F0A6D3EBE733}"/>
              </a:ext>
            </a:extLst>
          </p:cNvPr>
          <p:cNvSpPr txBox="1"/>
          <p:nvPr/>
        </p:nvSpPr>
        <p:spPr>
          <a:xfrm>
            <a:off x="274321" y="215238"/>
            <a:ext cx="2439056" cy="954107"/>
          </a:xfrm>
          <a:prstGeom prst="rect">
            <a:avLst/>
          </a:prstGeom>
          <a:noFill/>
        </p:spPr>
        <p:txBody>
          <a:bodyPr wrap="square" rtlCol="0">
            <a:spAutoFit/>
          </a:bodyPr>
          <a:lstStyle/>
          <a:p>
            <a:r>
              <a:rPr lang="pt" sz="2800" dirty="0">
                <a:solidFill>
                  <a:schemeClr val="tx1">
                    <a:lumMod val="65000"/>
                    <a:lumOff val="35000"/>
                  </a:schemeClr>
                </a:solidFill>
                <a:latin typeface="Century Gothic" panose="020B0502020202020204" pitchFamily="34" charset="0"/>
              </a:rPr>
              <a:t>VOZ DA MARCA</a:t>
            </a:r>
          </a:p>
        </p:txBody>
      </p:sp>
      <p:sp>
        <p:nvSpPr>
          <p:cNvPr id="8" name="TextBox 7">
            <a:extLst>
              <a:ext uri="{FF2B5EF4-FFF2-40B4-BE49-F238E27FC236}">
                <a16:creationId xmlns:a16="http://schemas.microsoft.com/office/drawing/2014/main" id="{C312C24C-0022-7D47-9456-A4A8A53ED828}"/>
              </a:ext>
            </a:extLst>
          </p:cNvPr>
          <p:cNvSpPr txBox="1"/>
          <p:nvPr/>
        </p:nvSpPr>
        <p:spPr>
          <a:xfrm>
            <a:off x="274320" y="1237645"/>
            <a:ext cx="3474720" cy="3539430"/>
          </a:xfrm>
          <a:prstGeom prst="rect">
            <a:avLst/>
          </a:prstGeom>
          <a:noFill/>
        </p:spPr>
        <p:txBody>
          <a:bodyPr wrap="square" rtlCol="0">
            <a:spAutoFit/>
          </a:bodyPr>
          <a:lstStyle/>
          <a:p>
            <a:pPr fontAlgn="ctr">
              <a:spcBef>
                <a:spcPts val="1400"/>
              </a:spcBef>
              <a:buClr>
                <a:srgbClr val="F0A622"/>
              </a:buClr>
              <a:buSzPct val="150000"/>
            </a:pPr>
            <a:r>
              <a:rPr lang="pt" sz="1400" dirty="0">
                <a:solidFill>
                  <a:srgbClr val="000000"/>
                </a:solidFill>
                <a:latin typeface="Century Gothic" panose="020B0502020202020204" pitchFamily="34" charset="0"/>
              </a:rPr>
              <a:t>Lorem ipsum dolor sit amet, consectetuer adipiscing elit, sed diam nonummy nibh euismod tincidunt ut laoreet dolore magna aliquam erat volutpat. Ut wisi enim ad minim veniam, quis nostrud exerci tation ullamcorper suscipit lobortis nisl ut aliquip ex ea commodo consequat. Duis autem vel eum iriure dolor in hendrerit in vulputate velit esse molestie consequat, vel illum dolore eu feugiat nulla facilisis at vero eros et accumsan et iusto odio dignissim qui blandit praesent luptatum zzril delenit augue duis dolore te feuugait nulla facilisi.</a:t>
            </a:r>
          </a:p>
        </p:txBody>
      </p:sp>
      <p:sp>
        <p:nvSpPr>
          <p:cNvPr id="11" name="TextBox 10">
            <a:extLst>
              <a:ext uri="{FF2B5EF4-FFF2-40B4-BE49-F238E27FC236}">
                <a16:creationId xmlns:a16="http://schemas.microsoft.com/office/drawing/2014/main" id="{7852E541-00F6-964F-BB50-08865BFA140E}"/>
              </a:ext>
            </a:extLst>
          </p:cNvPr>
          <p:cNvSpPr txBox="1"/>
          <p:nvPr/>
        </p:nvSpPr>
        <p:spPr>
          <a:xfrm>
            <a:off x="4043680" y="1227614"/>
            <a:ext cx="3474720" cy="3934410"/>
          </a:xfrm>
          <a:prstGeom prst="rect">
            <a:avLst/>
          </a:prstGeom>
          <a:noFill/>
        </p:spPr>
        <p:txBody>
          <a:bodyPr wrap="square" rtlCol="0">
            <a:spAutoFit/>
          </a:bodyPr>
          <a:lstStyle/>
          <a:p>
            <a:pPr marL="285750" indent="-285750" fontAlgn="ctr">
              <a:spcBef>
                <a:spcPts val="1400"/>
              </a:spcBef>
              <a:buClr>
                <a:srgbClr val="F0A622"/>
              </a:buClr>
              <a:buSzPct val="150000"/>
              <a:buFont typeface="Arial" panose="020B0604020202020204" pitchFamily="34" charset="0"/>
              <a:buChar char="•"/>
            </a:pPr>
            <a:r>
              <a:rPr lang="pt" sz="1400" dirty="0">
                <a:solidFill>
                  <a:srgbClr val="000000"/>
                </a:solidFill>
                <a:latin typeface="Century Gothic" panose="020B0502020202020204" pitchFamily="34" charset="0"/>
              </a:rPr>
              <a:t>Lorem ipsum dolor sit amet, consectetuer adipiscing elit, sed diam nonummy nibh euismod tincidunt ut laoreet dolore magna aliquam erat volutpat. Ut wisi enim ad minim veniam, quis nostrud exerci tation ullamcorper suscipit lobortis nisl ut aliquip ex ea commodo consequat. </a:t>
            </a:r>
          </a:p>
          <a:p>
            <a:pPr marL="285750" indent="-285750" fontAlgn="ctr">
              <a:spcBef>
                <a:spcPts val="1400"/>
              </a:spcBef>
              <a:buClr>
                <a:srgbClr val="F0A622"/>
              </a:buClr>
              <a:buSzPct val="150000"/>
              <a:buFont typeface="Arial" panose="020B0604020202020204" pitchFamily="34" charset="0"/>
              <a:buChar char="•"/>
            </a:pPr>
            <a:r>
              <a:rPr lang="pt" sz="1400" dirty="0">
                <a:solidFill>
                  <a:srgbClr val="000000"/>
                </a:solidFill>
                <a:latin typeface="Century Gothic" panose="020B0502020202020204" pitchFamily="34" charset="0"/>
              </a:rPr>
              <a:t>Duis autem vel eum iriure dolor in hendrerit in vulputate velit esse molestie consequat, vel illum dolore eu feugiat nulla facilisis at vero eros et accumsan et iusto odio dignissim qui blandit praesent luptatum zzril delenit augue duis dolore te feuugait nulla facilisi.</a:t>
            </a:r>
          </a:p>
        </p:txBody>
      </p:sp>
      <p:sp>
        <p:nvSpPr>
          <p:cNvPr id="13" name="TextBox 12">
            <a:extLst>
              <a:ext uri="{FF2B5EF4-FFF2-40B4-BE49-F238E27FC236}">
                <a16:creationId xmlns:a16="http://schemas.microsoft.com/office/drawing/2014/main" id="{88B7E55A-8BAA-0845-87E6-516EF8F05EAE}"/>
              </a:ext>
            </a:extLst>
          </p:cNvPr>
          <p:cNvSpPr txBox="1"/>
          <p:nvPr/>
        </p:nvSpPr>
        <p:spPr>
          <a:xfrm>
            <a:off x="4043680" y="701338"/>
            <a:ext cx="3688080" cy="430887"/>
          </a:xfrm>
          <a:prstGeom prst="rect">
            <a:avLst/>
          </a:prstGeom>
          <a:noFill/>
        </p:spPr>
        <p:txBody>
          <a:bodyPr wrap="square" rtlCol="0">
            <a:spAutoFit/>
          </a:bodyPr>
          <a:lstStyle/>
          <a:p>
            <a:r>
              <a:rPr lang="pt" sz="2200" dirty="0">
                <a:solidFill>
                  <a:schemeClr val="tx1">
                    <a:lumMod val="65000"/>
                    <a:lumOff val="35000"/>
                  </a:schemeClr>
                </a:solidFill>
                <a:latin typeface="Century Gothic" panose="020B0502020202020204" pitchFamily="34" charset="0"/>
              </a:rPr>
              <a:t>OBJECTIVOS</a:t>
            </a:r>
          </a:p>
        </p:txBody>
      </p:sp>
      <p:sp>
        <p:nvSpPr>
          <p:cNvPr id="14" name="TextBox 13">
            <a:extLst>
              <a:ext uri="{FF2B5EF4-FFF2-40B4-BE49-F238E27FC236}">
                <a16:creationId xmlns:a16="http://schemas.microsoft.com/office/drawing/2014/main" id="{47DA39A3-491F-2349-A298-695BD635084F}"/>
              </a:ext>
            </a:extLst>
          </p:cNvPr>
          <p:cNvSpPr txBox="1"/>
          <p:nvPr/>
        </p:nvSpPr>
        <p:spPr>
          <a:xfrm>
            <a:off x="8026401" y="1196836"/>
            <a:ext cx="3474720" cy="4293483"/>
          </a:xfrm>
          <a:prstGeom prst="rect">
            <a:avLst/>
          </a:prstGeom>
          <a:noFill/>
        </p:spPr>
        <p:txBody>
          <a:bodyPr wrap="square" rtlCol="0">
            <a:spAutoFit/>
          </a:bodyPr>
          <a:lstStyle/>
          <a:p>
            <a:pPr marL="285750" indent="-285750" fontAlgn="ctr">
              <a:spcBef>
                <a:spcPts val="1400"/>
              </a:spcBef>
              <a:buClr>
                <a:schemeClr val="tx1">
                  <a:lumMod val="50000"/>
                  <a:lumOff val="50000"/>
                </a:schemeClr>
              </a:buClr>
              <a:buSzPct val="150000"/>
              <a:buFont typeface="Arial" panose="020B0604020202020204" pitchFamily="34" charset="0"/>
              <a:buChar char="•"/>
            </a:pPr>
            <a:r>
              <a:rPr lang="pt" sz="1400" dirty="0">
                <a:solidFill>
                  <a:srgbClr val="000000"/>
                </a:solidFill>
                <a:latin typeface="Century Gothic" panose="020B0502020202020204" pitchFamily="34" charset="0"/>
              </a:rPr>
              <a:t>Lorem ipsum dolor sit amet, consectetuer adipiscing elit, sed diam nonummy nibh euismod tincidunt ut laoreet dolore magna aliquam erat volutpat. </a:t>
            </a:r>
          </a:p>
          <a:p>
            <a:pPr marL="285750" indent="-285750" fontAlgn="ctr">
              <a:spcBef>
                <a:spcPts val="1400"/>
              </a:spcBef>
              <a:buClr>
                <a:schemeClr val="tx1">
                  <a:lumMod val="50000"/>
                  <a:lumOff val="50000"/>
                </a:schemeClr>
              </a:buClr>
              <a:buSzPct val="150000"/>
              <a:buFont typeface="Arial" panose="020B0604020202020204" pitchFamily="34" charset="0"/>
              <a:buChar char="•"/>
            </a:pPr>
            <a:r>
              <a:rPr lang="pt" sz="1400" dirty="0">
                <a:solidFill>
                  <a:srgbClr val="000000"/>
                </a:solidFill>
                <a:latin typeface="Century Gothic" panose="020B0502020202020204" pitchFamily="34" charset="0"/>
              </a:rPr>
              <a:t>Ut wisi enim ad minim veniam, quis nostrud exerci tation ullamcorper suscipit lobortis nisl ut aliquip ex ea commodo consequat. </a:t>
            </a:r>
          </a:p>
          <a:p>
            <a:pPr marL="285750" indent="-285750" fontAlgn="ctr">
              <a:spcBef>
                <a:spcPts val="1400"/>
              </a:spcBef>
              <a:buClr>
                <a:schemeClr val="tx1">
                  <a:lumMod val="50000"/>
                  <a:lumOff val="50000"/>
                </a:schemeClr>
              </a:buClr>
              <a:buSzPct val="150000"/>
              <a:buFont typeface="Arial" panose="020B0604020202020204" pitchFamily="34" charset="0"/>
              <a:buChar char="•"/>
            </a:pPr>
            <a:r>
              <a:rPr lang="pt" sz="1400" dirty="0">
                <a:solidFill>
                  <a:srgbClr val="000000"/>
                </a:solidFill>
                <a:latin typeface="Century Gothic" panose="020B0502020202020204" pitchFamily="34" charset="0"/>
              </a:rPr>
              <a:t>Duis autem vel eum iriure dolor in hendrerit in vulputate velit esse molestie consequat, vel illum dolore eu feugiat nulla facilisis. </a:t>
            </a:r>
          </a:p>
          <a:p>
            <a:pPr marL="285750" indent="-285750" fontAlgn="ctr">
              <a:spcBef>
                <a:spcPts val="1400"/>
              </a:spcBef>
              <a:buClr>
                <a:schemeClr val="tx1">
                  <a:lumMod val="50000"/>
                  <a:lumOff val="50000"/>
                </a:schemeClr>
              </a:buClr>
              <a:buSzPct val="150000"/>
              <a:buFont typeface="Arial" panose="020B0604020202020204" pitchFamily="34" charset="0"/>
              <a:buChar char="•"/>
            </a:pPr>
            <a:r>
              <a:rPr lang="pt" sz="1400" dirty="0">
                <a:solidFill>
                  <a:srgbClr val="000000"/>
                </a:solidFill>
                <a:latin typeface="Century Gothic" panose="020B0502020202020204" pitchFamily="34" charset="0"/>
              </a:rPr>
              <a:t>At vero eros et accumsan et iusto odio dignissim qui blandit praesent luptatum zzril delenit augue duis dolore te feugait nulla facilisi.</a:t>
            </a:r>
          </a:p>
        </p:txBody>
      </p:sp>
      <p:sp>
        <p:nvSpPr>
          <p:cNvPr id="15" name="TextBox 14">
            <a:extLst>
              <a:ext uri="{FF2B5EF4-FFF2-40B4-BE49-F238E27FC236}">
                <a16:creationId xmlns:a16="http://schemas.microsoft.com/office/drawing/2014/main" id="{8B98505C-7F23-2F46-9273-3BA69B8D6610}"/>
              </a:ext>
            </a:extLst>
          </p:cNvPr>
          <p:cNvSpPr txBox="1"/>
          <p:nvPr/>
        </p:nvSpPr>
        <p:spPr>
          <a:xfrm>
            <a:off x="8026401" y="670560"/>
            <a:ext cx="3688080" cy="430887"/>
          </a:xfrm>
          <a:prstGeom prst="rect">
            <a:avLst/>
          </a:prstGeom>
          <a:noFill/>
        </p:spPr>
        <p:txBody>
          <a:bodyPr wrap="square" rtlCol="0">
            <a:spAutoFit/>
          </a:bodyPr>
          <a:lstStyle/>
          <a:p>
            <a:r>
              <a:rPr lang="pt" sz="2200" dirty="0">
                <a:solidFill>
                  <a:schemeClr val="tx1">
                    <a:lumMod val="65000"/>
                    <a:lumOff val="35000"/>
                  </a:schemeClr>
                </a:solidFill>
                <a:latin typeface="Century Gothic" panose="020B0502020202020204" pitchFamily="34" charset="0"/>
              </a:rPr>
              <a:t>VALORES FUNDAMENTAIS</a:t>
            </a:r>
          </a:p>
        </p:txBody>
      </p:sp>
      <p:cxnSp>
        <p:nvCxnSpPr>
          <p:cNvPr id="4" name="Straight Connector 3">
            <a:extLst>
              <a:ext uri="{FF2B5EF4-FFF2-40B4-BE49-F238E27FC236}">
                <a16:creationId xmlns:a16="http://schemas.microsoft.com/office/drawing/2014/main" id="{FEB2411F-21AE-E645-95D7-D75D5CE18395}"/>
              </a:ext>
            </a:extLst>
          </p:cNvPr>
          <p:cNvCxnSpPr>
            <a:cxnSpLocks/>
          </p:cNvCxnSpPr>
          <p:nvPr/>
        </p:nvCxnSpPr>
        <p:spPr>
          <a:xfrm>
            <a:off x="3962400" y="701338"/>
            <a:ext cx="0" cy="5486400"/>
          </a:xfrm>
          <a:prstGeom prst="line">
            <a:avLst/>
          </a:prstGeom>
          <a:ln w="44450" cap="rnd">
            <a:gradFill>
              <a:gsLst>
                <a:gs pos="0">
                  <a:srgbClr val="F0A622"/>
                </a:gs>
                <a:gs pos="100000">
                  <a:schemeClr val="accent4">
                    <a:lumMod val="60000"/>
                    <a:lumOff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20D2471-6672-C744-BCA9-A604E739A516}"/>
              </a:ext>
            </a:extLst>
          </p:cNvPr>
          <p:cNvCxnSpPr>
            <a:cxnSpLocks/>
          </p:cNvCxnSpPr>
          <p:nvPr/>
        </p:nvCxnSpPr>
        <p:spPr>
          <a:xfrm>
            <a:off x="7945120" y="701338"/>
            <a:ext cx="0" cy="5486400"/>
          </a:xfrm>
          <a:prstGeom prst="line">
            <a:avLst/>
          </a:prstGeom>
          <a:ln w="44450" cap="rnd">
            <a:gradFill>
              <a:gsLst>
                <a:gs pos="0">
                  <a:schemeClr val="bg1">
                    <a:lumMod val="65000"/>
                  </a:schemeClr>
                </a:gs>
                <a:gs pos="100000">
                  <a:schemeClr val="tx1">
                    <a:lumMod val="50000"/>
                    <a:lumOff val="5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4BBEADC8-06B0-064A-9ED9-AE0B3D6688E0}"/>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DIRETRIZES DE IDENTIDADE DE MARCA</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2623282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DIRETRIZES DE IDENTIDADE DE MARCA</a:t>
            </a:r>
            <a:endParaRPr lang="en-US" dirty="0">
              <a:solidFill>
                <a:schemeClr val="bg1"/>
              </a:solidFill>
              <a:latin typeface="Century Gothic" panose="020B0502020202020204" pitchFamily="34" charset="0"/>
              <a:ea typeface="Arial" charset="0"/>
              <a:cs typeface="Arial" charset="0"/>
            </a:endParaRPr>
          </a:p>
        </p:txBody>
      </p:sp>
      <p:pic>
        <p:nvPicPr>
          <p:cNvPr id="16" name="Picture 15" descr="Logotipo&#10;&#10;Descrição gerada automaticamente">
            <a:extLst>
              <a:ext uri="{FF2B5EF4-FFF2-40B4-BE49-F238E27FC236}">
                <a16:creationId xmlns:a16="http://schemas.microsoft.com/office/drawing/2014/main" id="{3C952A34-5A19-1A49-8024-9E3809DEC6D0}"/>
              </a:ext>
            </a:extLst>
          </p:cNvPr>
          <p:cNvPicPr>
            <a:picLocks noChangeAspect="1"/>
          </p:cNvPicPr>
          <p:nvPr/>
        </p:nvPicPr>
        <p:blipFill>
          <a:blip r:embed="rId2"/>
          <a:stretch>
            <a:fillRect/>
          </a:stretch>
        </p:blipFill>
        <p:spPr>
          <a:xfrm>
            <a:off x="440341" y="1415913"/>
            <a:ext cx="1732443" cy="493683"/>
          </a:xfrm>
          <a:prstGeom prst="rect">
            <a:avLst/>
          </a:prstGeom>
        </p:spPr>
      </p:pic>
      <p:sp>
        <p:nvSpPr>
          <p:cNvPr id="17" name="TextBox 16">
            <a:extLst>
              <a:ext uri="{FF2B5EF4-FFF2-40B4-BE49-F238E27FC236}">
                <a16:creationId xmlns:a16="http://schemas.microsoft.com/office/drawing/2014/main" id="{241E86A6-F14D-0440-B1E9-8817BD0004E7}"/>
              </a:ext>
            </a:extLst>
          </p:cNvPr>
          <p:cNvSpPr txBox="1"/>
          <p:nvPr/>
        </p:nvSpPr>
        <p:spPr>
          <a:xfrm>
            <a:off x="367748" y="884595"/>
            <a:ext cx="3456545" cy="400110"/>
          </a:xfrm>
          <a:prstGeom prst="rect">
            <a:avLst/>
          </a:prstGeom>
          <a:noFill/>
        </p:spPr>
        <p:txBody>
          <a:bodyPr wrap="square" rtlCol="0">
            <a:spAutoFit/>
          </a:bodyPr>
          <a:lstStyle/>
          <a:p>
            <a:r>
              <a:rPr lang="pt" sz="2000" dirty="0">
                <a:solidFill>
                  <a:schemeClr val="tx1">
                    <a:lumMod val="65000"/>
                    <a:lumOff val="35000"/>
                  </a:schemeClr>
                </a:solidFill>
                <a:latin typeface="Century Gothic" panose="020B0502020202020204" pitchFamily="34" charset="0"/>
              </a:rPr>
              <a:t>Horizontal Layout</a:t>
            </a:r>
          </a:p>
        </p:txBody>
      </p:sp>
      <p:pic>
        <p:nvPicPr>
          <p:cNvPr id="18" name="Picture 17" descr="Uma imagem contendo texto, sinal&#10;&#10;Descrição gerada automaticamente">
            <a:extLst>
              <a:ext uri="{FF2B5EF4-FFF2-40B4-BE49-F238E27FC236}">
                <a16:creationId xmlns:a16="http://schemas.microsoft.com/office/drawing/2014/main" id="{34898523-665C-9440-8549-955ACAEF8CC1}"/>
              </a:ext>
            </a:extLst>
          </p:cNvPr>
          <p:cNvPicPr>
            <a:picLocks noChangeAspect="1"/>
          </p:cNvPicPr>
          <p:nvPr/>
        </p:nvPicPr>
        <p:blipFill>
          <a:blip r:embed="rId3"/>
          <a:stretch>
            <a:fillRect/>
          </a:stretch>
        </p:blipFill>
        <p:spPr>
          <a:xfrm>
            <a:off x="2409070" y="1506713"/>
            <a:ext cx="1536209" cy="261338"/>
          </a:xfrm>
          <a:prstGeom prst="rect">
            <a:avLst/>
          </a:prstGeom>
        </p:spPr>
      </p:pic>
      <p:sp>
        <p:nvSpPr>
          <p:cNvPr id="19" name="TextBox 18">
            <a:extLst>
              <a:ext uri="{FF2B5EF4-FFF2-40B4-BE49-F238E27FC236}">
                <a16:creationId xmlns:a16="http://schemas.microsoft.com/office/drawing/2014/main" id="{664BADC0-D686-D74F-B66A-3A6AA546AD3E}"/>
              </a:ext>
            </a:extLst>
          </p:cNvPr>
          <p:cNvSpPr txBox="1"/>
          <p:nvPr/>
        </p:nvSpPr>
        <p:spPr>
          <a:xfrm>
            <a:off x="367749" y="2242366"/>
            <a:ext cx="3577530" cy="400110"/>
          </a:xfrm>
          <a:prstGeom prst="rect">
            <a:avLst/>
          </a:prstGeom>
          <a:noFill/>
        </p:spPr>
        <p:txBody>
          <a:bodyPr wrap="square" rtlCol="0">
            <a:spAutoFit/>
          </a:bodyPr>
          <a:lstStyle/>
          <a:p>
            <a:r>
              <a:rPr lang="pt" sz="2000" dirty="0">
                <a:solidFill>
                  <a:schemeClr val="tx1">
                    <a:lumMod val="65000"/>
                    <a:lumOff val="35000"/>
                  </a:schemeClr>
                </a:solidFill>
                <a:latin typeface="Century Gothic" panose="020B0502020202020204" pitchFamily="34" charset="0"/>
              </a:rPr>
              <a:t>Marca de palavras</a:t>
            </a:r>
          </a:p>
        </p:txBody>
      </p:sp>
      <p:sp>
        <p:nvSpPr>
          <p:cNvPr id="20" name="Rectangle 19">
            <a:extLst>
              <a:ext uri="{FF2B5EF4-FFF2-40B4-BE49-F238E27FC236}">
                <a16:creationId xmlns:a16="http://schemas.microsoft.com/office/drawing/2014/main" id="{8B7114E3-8B3B-1344-A954-CAB53AB1E5E0}"/>
              </a:ext>
            </a:extLst>
          </p:cNvPr>
          <p:cNvSpPr/>
          <p:nvPr/>
        </p:nvSpPr>
        <p:spPr>
          <a:xfrm>
            <a:off x="367750" y="2701692"/>
            <a:ext cx="2802833" cy="461665"/>
          </a:xfrm>
          <a:prstGeom prst="rect">
            <a:avLst/>
          </a:prstGeom>
        </p:spPr>
        <p:txBody>
          <a:bodyPr wrap="square">
            <a:spAutoFit/>
          </a:bodyPr>
          <a:lstStyle/>
          <a:p>
            <a:pPr>
              <a:spcAft>
                <a:spcPts val="1600"/>
              </a:spcAft>
            </a:pPr>
            <a:r>
              <a:rPr lang="pt" sz="1200" dirty="0">
                <a:latin typeface="Century Gothic" panose="020B0502020202020204" pitchFamily="34" charset="0"/>
              </a:rPr>
              <a:t>O logotipo sans logomark deve ser usado exclusivamente dentro do aplicativo.</a:t>
            </a:r>
          </a:p>
        </p:txBody>
      </p:sp>
      <p:pic>
        <p:nvPicPr>
          <p:cNvPr id="21" name="Picture 20" descr="Logotipo&#10;&#10;Descrição gerada automaticamente">
            <a:extLst>
              <a:ext uri="{FF2B5EF4-FFF2-40B4-BE49-F238E27FC236}">
                <a16:creationId xmlns:a16="http://schemas.microsoft.com/office/drawing/2014/main" id="{0CCEE9E4-B5BA-364F-9FB9-14C606E47F83}"/>
              </a:ext>
            </a:extLst>
          </p:cNvPr>
          <p:cNvPicPr>
            <a:picLocks noChangeAspect="1"/>
          </p:cNvPicPr>
          <p:nvPr/>
        </p:nvPicPr>
        <p:blipFill>
          <a:blip r:embed="rId4"/>
          <a:stretch>
            <a:fillRect/>
          </a:stretch>
        </p:blipFill>
        <p:spPr>
          <a:xfrm>
            <a:off x="685799" y="3345282"/>
            <a:ext cx="1486986" cy="491739"/>
          </a:xfrm>
          <a:prstGeom prst="rect">
            <a:avLst/>
          </a:prstGeom>
        </p:spPr>
      </p:pic>
      <p:pic>
        <p:nvPicPr>
          <p:cNvPr id="22" name="Picture 21" descr="Logotipo&#10;&#10;Descrição gerada automaticamente com confiança média">
            <a:extLst>
              <a:ext uri="{FF2B5EF4-FFF2-40B4-BE49-F238E27FC236}">
                <a16:creationId xmlns:a16="http://schemas.microsoft.com/office/drawing/2014/main" id="{A0F24C96-F400-3F42-A5B0-5F1EA0CA494E}"/>
              </a:ext>
            </a:extLst>
          </p:cNvPr>
          <p:cNvPicPr>
            <a:picLocks noChangeAspect="1"/>
          </p:cNvPicPr>
          <p:nvPr/>
        </p:nvPicPr>
        <p:blipFill>
          <a:blip r:embed="rId5"/>
          <a:stretch>
            <a:fillRect/>
          </a:stretch>
        </p:blipFill>
        <p:spPr>
          <a:xfrm>
            <a:off x="2652148" y="3415209"/>
            <a:ext cx="1328307" cy="271751"/>
          </a:xfrm>
          <a:prstGeom prst="rect">
            <a:avLst/>
          </a:prstGeom>
        </p:spPr>
      </p:pic>
      <p:sp>
        <p:nvSpPr>
          <p:cNvPr id="23" name="TextBox 22">
            <a:extLst>
              <a:ext uri="{FF2B5EF4-FFF2-40B4-BE49-F238E27FC236}">
                <a16:creationId xmlns:a16="http://schemas.microsoft.com/office/drawing/2014/main" id="{48A7F312-8D21-D340-8600-6CA20F3E1B68}"/>
              </a:ext>
            </a:extLst>
          </p:cNvPr>
          <p:cNvSpPr txBox="1"/>
          <p:nvPr/>
        </p:nvSpPr>
        <p:spPr>
          <a:xfrm>
            <a:off x="4374971" y="842515"/>
            <a:ext cx="3157468" cy="400110"/>
          </a:xfrm>
          <a:prstGeom prst="rect">
            <a:avLst/>
          </a:prstGeom>
          <a:noFill/>
        </p:spPr>
        <p:txBody>
          <a:bodyPr wrap="square" rtlCol="0">
            <a:spAutoFit/>
          </a:bodyPr>
          <a:lstStyle/>
          <a:p>
            <a:r>
              <a:rPr lang="pt" sz="2000" dirty="0">
                <a:solidFill>
                  <a:schemeClr val="tx1">
                    <a:lumMod val="65000"/>
                    <a:lumOff val="35000"/>
                  </a:schemeClr>
                </a:solidFill>
                <a:latin typeface="Century Gothic" panose="020B0502020202020204" pitchFamily="34" charset="0"/>
              </a:rPr>
              <a:t>Vertical Layout</a:t>
            </a:r>
          </a:p>
        </p:txBody>
      </p:sp>
      <p:sp>
        <p:nvSpPr>
          <p:cNvPr id="24" name="TextBox 23">
            <a:extLst>
              <a:ext uri="{FF2B5EF4-FFF2-40B4-BE49-F238E27FC236}">
                <a16:creationId xmlns:a16="http://schemas.microsoft.com/office/drawing/2014/main" id="{A6237999-395B-A748-89EF-7C5FC399E457}"/>
              </a:ext>
            </a:extLst>
          </p:cNvPr>
          <p:cNvSpPr txBox="1"/>
          <p:nvPr/>
        </p:nvSpPr>
        <p:spPr>
          <a:xfrm>
            <a:off x="4374971" y="2551233"/>
            <a:ext cx="3157468" cy="400110"/>
          </a:xfrm>
          <a:prstGeom prst="rect">
            <a:avLst/>
          </a:prstGeom>
          <a:noFill/>
        </p:spPr>
        <p:txBody>
          <a:bodyPr wrap="square" rtlCol="0">
            <a:spAutoFit/>
          </a:bodyPr>
          <a:lstStyle/>
          <a:p>
            <a:r>
              <a:rPr lang="pt" sz="2000" dirty="0">
                <a:solidFill>
                  <a:schemeClr val="tx1">
                    <a:lumMod val="65000"/>
                    <a:lumOff val="35000"/>
                  </a:schemeClr>
                </a:solidFill>
                <a:latin typeface="Century Gothic" panose="020B0502020202020204" pitchFamily="34" charset="0"/>
              </a:rPr>
              <a:t>Marca de logotipo (ícone)</a:t>
            </a:r>
          </a:p>
        </p:txBody>
      </p:sp>
      <p:pic>
        <p:nvPicPr>
          <p:cNvPr id="25" name="Picture 24" descr="Logotipo&#10;&#10;Descrição gerada automaticamente">
            <a:extLst>
              <a:ext uri="{FF2B5EF4-FFF2-40B4-BE49-F238E27FC236}">
                <a16:creationId xmlns:a16="http://schemas.microsoft.com/office/drawing/2014/main" id="{FEB121AA-E1BA-2042-AFA7-3F2258B8B5DA}"/>
              </a:ext>
            </a:extLst>
          </p:cNvPr>
          <p:cNvPicPr>
            <a:picLocks noChangeAspect="1"/>
          </p:cNvPicPr>
          <p:nvPr/>
        </p:nvPicPr>
        <p:blipFill>
          <a:blip r:embed="rId6"/>
          <a:stretch>
            <a:fillRect/>
          </a:stretch>
        </p:blipFill>
        <p:spPr>
          <a:xfrm>
            <a:off x="6143017" y="1421285"/>
            <a:ext cx="1090284" cy="714921"/>
          </a:xfrm>
          <a:prstGeom prst="rect">
            <a:avLst/>
          </a:prstGeom>
        </p:spPr>
      </p:pic>
      <p:pic>
        <p:nvPicPr>
          <p:cNvPr id="26" name="Picture 25" descr="Logotipo&#10;&#10;Descrição gerada automaticamente">
            <a:extLst>
              <a:ext uri="{FF2B5EF4-FFF2-40B4-BE49-F238E27FC236}">
                <a16:creationId xmlns:a16="http://schemas.microsoft.com/office/drawing/2014/main" id="{01AEA24C-A892-E04D-8F9C-F85367BB003E}"/>
              </a:ext>
            </a:extLst>
          </p:cNvPr>
          <p:cNvPicPr>
            <a:picLocks noChangeAspect="1"/>
          </p:cNvPicPr>
          <p:nvPr/>
        </p:nvPicPr>
        <p:blipFill>
          <a:blip r:embed="rId7"/>
          <a:stretch>
            <a:fillRect/>
          </a:stretch>
        </p:blipFill>
        <p:spPr>
          <a:xfrm>
            <a:off x="4513539" y="1338884"/>
            <a:ext cx="1352299" cy="975045"/>
          </a:xfrm>
          <a:prstGeom prst="rect">
            <a:avLst/>
          </a:prstGeom>
        </p:spPr>
      </p:pic>
      <p:pic>
        <p:nvPicPr>
          <p:cNvPr id="27" name="Picture 26" descr="Logotipo, ícone&#10;&#10;Descrição gerada automaticamente">
            <a:extLst>
              <a:ext uri="{FF2B5EF4-FFF2-40B4-BE49-F238E27FC236}">
                <a16:creationId xmlns:a16="http://schemas.microsoft.com/office/drawing/2014/main" id="{9F1B16E8-5395-534A-9F90-4390BBD49586}"/>
              </a:ext>
            </a:extLst>
          </p:cNvPr>
          <p:cNvPicPr>
            <a:picLocks noChangeAspect="1"/>
          </p:cNvPicPr>
          <p:nvPr/>
        </p:nvPicPr>
        <p:blipFill>
          <a:blip r:embed="rId8"/>
          <a:stretch>
            <a:fillRect/>
          </a:stretch>
        </p:blipFill>
        <p:spPr>
          <a:xfrm>
            <a:off x="4845001" y="3089572"/>
            <a:ext cx="739457" cy="778918"/>
          </a:xfrm>
          <a:prstGeom prst="rect">
            <a:avLst/>
          </a:prstGeom>
        </p:spPr>
      </p:pic>
      <p:pic>
        <p:nvPicPr>
          <p:cNvPr id="28" name="Picture 27" descr="Uma imagem contendo logotipo&#10;&#10;Descrição gerada automaticamente">
            <a:extLst>
              <a:ext uri="{FF2B5EF4-FFF2-40B4-BE49-F238E27FC236}">
                <a16:creationId xmlns:a16="http://schemas.microsoft.com/office/drawing/2014/main" id="{7E3975C0-4563-1B41-9C92-03981FE801A4}"/>
              </a:ext>
            </a:extLst>
          </p:cNvPr>
          <p:cNvPicPr>
            <a:picLocks noChangeAspect="1"/>
          </p:cNvPicPr>
          <p:nvPr/>
        </p:nvPicPr>
        <p:blipFill>
          <a:blip r:embed="rId9"/>
          <a:stretch>
            <a:fillRect/>
          </a:stretch>
        </p:blipFill>
        <p:spPr>
          <a:xfrm>
            <a:off x="6339395" y="3089572"/>
            <a:ext cx="598543" cy="776430"/>
          </a:xfrm>
          <a:prstGeom prst="rect">
            <a:avLst/>
          </a:prstGeom>
        </p:spPr>
      </p:pic>
      <p:sp>
        <p:nvSpPr>
          <p:cNvPr id="29" name="TextBox 28">
            <a:extLst>
              <a:ext uri="{FF2B5EF4-FFF2-40B4-BE49-F238E27FC236}">
                <a16:creationId xmlns:a16="http://schemas.microsoft.com/office/drawing/2014/main" id="{E636B029-1D87-6148-BC8B-DC5A6E4FCA00}"/>
              </a:ext>
            </a:extLst>
          </p:cNvPr>
          <p:cNvSpPr txBox="1"/>
          <p:nvPr/>
        </p:nvSpPr>
        <p:spPr>
          <a:xfrm>
            <a:off x="367748" y="361502"/>
            <a:ext cx="1130438" cy="461665"/>
          </a:xfrm>
          <a:prstGeom prst="rect">
            <a:avLst/>
          </a:prstGeom>
          <a:noFill/>
        </p:spPr>
        <p:txBody>
          <a:bodyPr wrap="none" rtlCol="0">
            <a:spAutoFit/>
          </a:bodyPr>
          <a:lstStyle/>
          <a:p>
            <a:r>
              <a:rPr lang="pt" sz="2400" dirty="0">
                <a:solidFill>
                  <a:schemeClr val="tx1">
                    <a:lumMod val="65000"/>
                    <a:lumOff val="35000"/>
                  </a:schemeClr>
                </a:solidFill>
                <a:latin typeface="Century Gothic" panose="020B0502020202020204" pitchFamily="34" charset="0"/>
              </a:rPr>
              <a:t>LOGOTIPO</a:t>
            </a:r>
          </a:p>
        </p:txBody>
      </p:sp>
      <p:sp>
        <p:nvSpPr>
          <p:cNvPr id="30" name="TextBox 29">
            <a:extLst>
              <a:ext uri="{FF2B5EF4-FFF2-40B4-BE49-F238E27FC236}">
                <a16:creationId xmlns:a16="http://schemas.microsoft.com/office/drawing/2014/main" id="{4850AD1E-EAC5-9043-9A2A-86E2A2268B20}"/>
              </a:ext>
            </a:extLst>
          </p:cNvPr>
          <p:cNvSpPr txBox="1"/>
          <p:nvPr/>
        </p:nvSpPr>
        <p:spPr>
          <a:xfrm>
            <a:off x="8202062" y="361502"/>
            <a:ext cx="1454244" cy="461665"/>
          </a:xfrm>
          <a:prstGeom prst="rect">
            <a:avLst/>
          </a:prstGeom>
          <a:noFill/>
        </p:spPr>
        <p:txBody>
          <a:bodyPr wrap="none" rtlCol="0">
            <a:spAutoFit/>
          </a:bodyPr>
          <a:lstStyle/>
          <a:p>
            <a:r>
              <a:rPr lang="pt" sz="2400" dirty="0">
                <a:solidFill>
                  <a:schemeClr val="tx1">
                    <a:lumMod val="65000"/>
                    <a:lumOff val="35000"/>
                  </a:schemeClr>
                </a:solidFill>
                <a:latin typeface="Century Gothic" panose="020B0502020202020204" pitchFamily="34" charset="0"/>
              </a:rPr>
              <a:t>CORES</a:t>
            </a:r>
          </a:p>
        </p:txBody>
      </p:sp>
      <p:sp>
        <p:nvSpPr>
          <p:cNvPr id="31" name="TextBox 30">
            <a:extLst>
              <a:ext uri="{FF2B5EF4-FFF2-40B4-BE49-F238E27FC236}">
                <a16:creationId xmlns:a16="http://schemas.microsoft.com/office/drawing/2014/main" id="{07CE52FB-AB44-7041-84F1-4CB08A663011}"/>
              </a:ext>
            </a:extLst>
          </p:cNvPr>
          <p:cNvSpPr txBox="1"/>
          <p:nvPr/>
        </p:nvSpPr>
        <p:spPr>
          <a:xfrm>
            <a:off x="8268147" y="1773931"/>
            <a:ext cx="1463862" cy="338554"/>
          </a:xfrm>
          <a:prstGeom prst="rect">
            <a:avLst/>
          </a:prstGeom>
          <a:noFill/>
        </p:spPr>
        <p:txBody>
          <a:bodyPr wrap="none" rtlCol="0">
            <a:spAutoFit/>
          </a:bodyPr>
          <a:lstStyle/>
          <a:p>
            <a:pPr algn="ctr"/>
            <a:r>
              <a:rPr lang="pt" sz="1600" dirty="0">
                <a:latin typeface="Century Gothic" panose="020B0502020202020204" pitchFamily="34" charset="0"/>
              </a:rPr>
              <a:t>Brisa Aquática</a:t>
            </a:r>
          </a:p>
        </p:txBody>
      </p:sp>
      <p:sp>
        <p:nvSpPr>
          <p:cNvPr id="32" name="Rectangle 31">
            <a:extLst>
              <a:ext uri="{FF2B5EF4-FFF2-40B4-BE49-F238E27FC236}">
                <a16:creationId xmlns:a16="http://schemas.microsoft.com/office/drawing/2014/main" id="{9C29AB76-991E-DA46-8911-3F4EA38F627A}"/>
              </a:ext>
            </a:extLst>
          </p:cNvPr>
          <p:cNvSpPr/>
          <p:nvPr/>
        </p:nvSpPr>
        <p:spPr>
          <a:xfrm>
            <a:off x="7942777" y="2136206"/>
            <a:ext cx="859622" cy="984885"/>
          </a:xfrm>
          <a:prstGeom prst="rect">
            <a:avLst/>
          </a:prstGeom>
        </p:spPr>
        <p:txBody>
          <a:bodyPr wrap="square">
            <a:spAutoFit/>
          </a:bodyPr>
          <a:lstStyle/>
          <a:p>
            <a:pPr algn="r">
              <a:spcAft>
                <a:spcPts val="400"/>
              </a:spcAft>
            </a:pPr>
            <a:r>
              <a:rPr lang="pt" sz="1200" dirty="0">
                <a:solidFill>
                  <a:schemeClr val="tx1">
                    <a:lumMod val="65000"/>
                    <a:lumOff val="35000"/>
                  </a:schemeClr>
                </a:solidFill>
                <a:latin typeface="Century Gothic" panose="020B0502020202020204" pitchFamily="34" charset="0"/>
              </a:rPr>
              <a:t>Enfeitiçar:</a:t>
            </a:r>
          </a:p>
          <a:p>
            <a:pPr algn="r">
              <a:spcAft>
                <a:spcPts val="400"/>
              </a:spcAft>
            </a:pPr>
            <a:r>
              <a:rPr lang="pt" sz="1200" dirty="0">
                <a:solidFill>
                  <a:schemeClr val="tx1">
                    <a:lumMod val="65000"/>
                    <a:lumOff val="35000"/>
                  </a:schemeClr>
                </a:solidFill>
                <a:latin typeface="Century Gothic" panose="020B0502020202020204" pitchFamily="34" charset="0"/>
              </a:rPr>
              <a:t>RGB:</a:t>
            </a:r>
          </a:p>
          <a:p>
            <a:pPr algn="r">
              <a:spcAft>
                <a:spcPts val="400"/>
              </a:spcAft>
            </a:pPr>
            <a:r>
              <a:rPr lang="pt" sz="1200" dirty="0">
                <a:solidFill>
                  <a:schemeClr val="tx1">
                    <a:lumMod val="65000"/>
                    <a:lumOff val="35000"/>
                  </a:schemeClr>
                </a:solidFill>
                <a:latin typeface="Century Gothic" panose="020B0502020202020204" pitchFamily="34" charset="0"/>
              </a:rPr>
              <a:t>CMYK:</a:t>
            </a:r>
          </a:p>
          <a:p>
            <a:pPr algn="r">
              <a:spcAft>
                <a:spcPts val="400"/>
              </a:spcAft>
            </a:pPr>
            <a:r>
              <a:rPr lang="pt" sz="1200" dirty="0">
                <a:solidFill>
                  <a:schemeClr val="tx1">
                    <a:lumMod val="65000"/>
                    <a:lumOff val="35000"/>
                  </a:schemeClr>
                </a:solidFill>
                <a:latin typeface="Century Gothic" panose="020B0502020202020204" pitchFamily="34" charset="0"/>
              </a:rPr>
              <a:t>Pantone:</a:t>
            </a:r>
          </a:p>
        </p:txBody>
      </p:sp>
      <p:sp>
        <p:nvSpPr>
          <p:cNvPr id="37" name="Rectangle 36">
            <a:extLst>
              <a:ext uri="{FF2B5EF4-FFF2-40B4-BE49-F238E27FC236}">
                <a16:creationId xmlns:a16="http://schemas.microsoft.com/office/drawing/2014/main" id="{446B6360-FB27-0540-8E4A-A6BD15F83640}"/>
              </a:ext>
            </a:extLst>
          </p:cNvPr>
          <p:cNvSpPr/>
          <p:nvPr/>
        </p:nvSpPr>
        <p:spPr>
          <a:xfrm>
            <a:off x="8802399" y="2136206"/>
            <a:ext cx="1188720" cy="984885"/>
          </a:xfrm>
          <a:prstGeom prst="rect">
            <a:avLst/>
          </a:prstGeom>
        </p:spPr>
        <p:txBody>
          <a:bodyPr wrap="square">
            <a:spAutoFit/>
          </a:bodyPr>
          <a:lstStyle/>
          <a:p>
            <a:pPr>
              <a:spcAft>
                <a:spcPts val="400"/>
              </a:spcAft>
            </a:pPr>
            <a:r>
              <a:rPr lang="pt" sz="1200" dirty="0">
                <a:latin typeface="Century Gothic" panose="020B0502020202020204" pitchFamily="34" charset="0"/>
              </a:rPr>
              <a:t>#000000</a:t>
            </a:r>
          </a:p>
          <a:p>
            <a:pPr>
              <a:spcAft>
                <a:spcPts val="400"/>
              </a:spcAft>
            </a:pPr>
            <a:r>
              <a:rPr lang="pt" sz="1200" dirty="0">
                <a:latin typeface="Century Gothic" panose="020B0502020202020204" pitchFamily="34" charset="0"/>
              </a:rPr>
              <a:t>0/ 0 / 0</a:t>
            </a:r>
          </a:p>
          <a:p>
            <a:pPr>
              <a:spcAft>
                <a:spcPts val="400"/>
              </a:spcAft>
            </a:pPr>
            <a:r>
              <a:rPr lang="pt" sz="1200" dirty="0">
                <a:latin typeface="Century Gothic" panose="020B0502020202020204" pitchFamily="34" charset="0"/>
              </a:rPr>
              <a:t>0 / 0 / 0 / 0</a:t>
            </a:r>
          </a:p>
          <a:p>
            <a:pPr>
              <a:spcAft>
                <a:spcPts val="400"/>
              </a:spcAft>
            </a:pPr>
            <a:r>
              <a:rPr lang="pt" sz="1200" dirty="0">
                <a:latin typeface="Century Gothic" panose="020B0502020202020204" pitchFamily="34" charset="0"/>
              </a:rPr>
              <a:t>XXXX</a:t>
            </a:r>
          </a:p>
        </p:txBody>
      </p:sp>
      <p:sp>
        <p:nvSpPr>
          <p:cNvPr id="38" name="TextBox 37">
            <a:extLst>
              <a:ext uri="{FF2B5EF4-FFF2-40B4-BE49-F238E27FC236}">
                <a16:creationId xmlns:a16="http://schemas.microsoft.com/office/drawing/2014/main" id="{12EFF015-4BEB-184A-BF8B-DF76F59E8F4D}"/>
              </a:ext>
            </a:extLst>
          </p:cNvPr>
          <p:cNvSpPr txBox="1"/>
          <p:nvPr/>
        </p:nvSpPr>
        <p:spPr>
          <a:xfrm>
            <a:off x="10414127" y="1773931"/>
            <a:ext cx="1348446" cy="338554"/>
          </a:xfrm>
          <a:prstGeom prst="rect">
            <a:avLst/>
          </a:prstGeom>
          <a:noFill/>
        </p:spPr>
        <p:txBody>
          <a:bodyPr wrap="none" rtlCol="0">
            <a:spAutoFit/>
          </a:bodyPr>
          <a:lstStyle/>
          <a:p>
            <a:pPr algn="ctr"/>
            <a:r>
              <a:rPr lang="pt" sz="1600" dirty="0">
                <a:latin typeface="Century Gothic" panose="020B0502020202020204" pitchFamily="34" charset="0"/>
              </a:rPr>
              <a:t>Sol Dourado</a:t>
            </a:r>
          </a:p>
        </p:txBody>
      </p:sp>
      <p:sp>
        <p:nvSpPr>
          <p:cNvPr id="39" name="Rectangle 38">
            <a:extLst>
              <a:ext uri="{FF2B5EF4-FFF2-40B4-BE49-F238E27FC236}">
                <a16:creationId xmlns:a16="http://schemas.microsoft.com/office/drawing/2014/main" id="{068F1BD0-8741-DE4D-9A4A-EDD47E42CEFC}"/>
              </a:ext>
            </a:extLst>
          </p:cNvPr>
          <p:cNvSpPr/>
          <p:nvPr/>
        </p:nvSpPr>
        <p:spPr>
          <a:xfrm>
            <a:off x="10014599" y="2136206"/>
            <a:ext cx="859622" cy="984885"/>
          </a:xfrm>
          <a:prstGeom prst="rect">
            <a:avLst/>
          </a:prstGeom>
        </p:spPr>
        <p:txBody>
          <a:bodyPr wrap="square">
            <a:spAutoFit/>
          </a:bodyPr>
          <a:lstStyle/>
          <a:p>
            <a:pPr algn="r">
              <a:spcAft>
                <a:spcPts val="400"/>
              </a:spcAft>
            </a:pPr>
            <a:r>
              <a:rPr lang="pt" sz="1200" dirty="0">
                <a:solidFill>
                  <a:schemeClr val="tx1">
                    <a:lumMod val="65000"/>
                    <a:lumOff val="35000"/>
                  </a:schemeClr>
                </a:solidFill>
                <a:latin typeface="Century Gothic" panose="020B0502020202020204" pitchFamily="34" charset="0"/>
              </a:rPr>
              <a:t>Enfeitiçar:</a:t>
            </a:r>
          </a:p>
          <a:p>
            <a:pPr algn="r">
              <a:spcAft>
                <a:spcPts val="400"/>
              </a:spcAft>
            </a:pPr>
            <a:r>
              <a:rPr lang="pt" sz="1200" dirty="0">
                <a:solidFill>
                  <a:schemeClr val="tx1">
                    <a:lumMod val="65000"/>
                    <a:lumOff val="35000"/>
                  </a:schemeClr>
                </a:solidFill>
                <a:latin typeface="Century Gothic" panose="020B0502020202020204" pitchFamily="34" charset="0"/>
              </a:rPr>
              <a:t>RGB:</a:t>
            </a:r>
          </a:p>
          <a:p>
            <a:pPr algn="r">
              <a:spcAft>
                <a:spcPts val="400"/>
              </a:spcAft>
            </a:pPr>
            <a:r>
              <a:rPr lang="pt" sz="1200" dirty="0">
                <a:solidFill>
                  <a:schemeClr val="tx1">
                    <a:lumMod val="65000"/>
                    <a:lumOff val="35000"/>
                  </a:schemeClr>
                </a:solidFill>
                <a:latin typeface="Century Gothic" panose="020B0502020202020204" pitchFamily="34" charset="0"/>
              </a:rPr>
              <a:t>CMYK:</a:t>
            </a:r>
          </a:p>
          <a:p>
            <a:pPr algn="r">
              <a:spcAft>
                <a:spcPts val="400"/>
              </a:spcAft>
            </a:pPr>
            <a:r>
              <a:rPr lang="pt" sz="1200" dirty="0">
                <a:solidFill>
                  <a:schemeClr val="tx1">
                    <a:lumMod val="65000"/>
                    <a:lumOff val="35000"/>
                  </a:schemeClr>
                </a:solidFill>
                <a:latin typeface="Century Gothic" panose="020B0502020202020204" pitchFamily="34" charset="0"/>
              </a:rPr>
              <a:t>Pantone:</a:t>
            </a:r>
          </a:p>
        </p:txBody>
      </p:sp>
      <p:sp>
        <p:nvSpPr>
          <p:cNvPr id="40" name="Rectangle 39">
            <a:extLst>
              <a:ext uri="{FF2B5EF4-FFF2-40B4-BE49-F238E27FC236}">
                <a16:creationId xmlns:a16="http://schemas.microsoft.com/office/drawing/2014/main" id="{64CD3BBD-BF98-9E4C-BBCE-622721F585D9}"/>
              </a:ext>
            </a:extLst>
          </p:cNvPr>
          <p:cNvSpPr/>
          <p:nvPr/>
        </p:nvSpPr>
        <p:spPr>
          <a:xfrm>
            <a:off x="10874221" y="2136206"/>
            <a:ext cx="1188720" cy="984885"/>
          </a:xfrm>
          <a:prstGeom prst="rect">
            <a:avLst/>
          </a:prstGeom>
        </p:spPr>
        <p:txBody>
          <a:bodyPr wrap="square">
            <a:spAutoFit/>
          </a:bodyPr>
          <a:lstStyle/>
          <a:p>
            <a:pPr>
              <a:spcAft>
                <a:spcPts val="400"/>
              </a:spcAft>
            </a:pPr>
            <a:r>
              <a:rPr lang="pt" sz="1200" dirty="0">
                <a:latin typeface="Century Gothic" panose="020B0502020202020204" pitchFamily="34" charset="0"/>
              </a:rPr>
              <a:t>#000000</a:t>
            </a:r>
          </a:p>
          <a:p>
            <a:pPr>
              <a:spcAft>
                <a:spcPts val="400"/>
              </a:spcAft>
            </a:pPr>
            <a:r>
              <a:rPr lang="pt" sz="1200" dirty="0">
                <a:latin typeface="Century Gothic" panose="020B0502020202020204" pitchFamily="34" charset="0"/>
              </a:rPr>
              <a:t>0/ 0 / 0</a:t>
            </a:r>
          </a:p>
          <a:p>
            <a:pPr>
              <a:spcAft>
                <a:spcPts val="400"/>
              </a:spcAft>
            </a:pPr>
            <a:r>
              <a:rPr lang="pt" sz="1200" dirty="0">
                <a:latin typeface="Century Gothic" panose="020B0502020202020204" pitchFamily="34" charset="0"/>
              </a:rPr>
              <a:t>0 / 0 / 0 / 0</a:t>
            </a:r>
          </a:p>
          <a:p>
            <a:pPr>
              <a:spcAft>
                <a:spcPts val="400"/>
              </a:spcAft>
            </a:pPr>
            <a:r>
              <a:rPr lang="pt" sz="1200" dirty="0">
                <a:latin typeface="Century Gothic" panose="020B0502020202020204" pitchFamily="34" charset="0"/>
              </a:rPr>
              <a:t>XXXX</a:t>
            </a:r>
          </a:p>
        </p:txBody>
      </p:sp>
      <p:sp>
        <p:nvSpPr>
          <p:cNvPr id="41" name="Rectangle 40">
            <a:extLst>
              <a:ext uri="{FF2B5EF4-FFF2-40B4-BE49-F238E27FC236}">
                <a16:creationId xmlns:a16="http://schemas.microsoft.com/office/drawing/2014/main" id="{B68CFAF2-E231-474F-B270-96C094DC7B78}"/>
              </a:ext>
            </a:extLst>
          </p:cNvPr>
          <p:cNvSpPr>
            <a:spLocks/>
          </p:cNvSpPr>
          <p:nvPr/>
        </p:nvSpPr>
        <p:spPr>
          <a:xfrm>
            <a:off x="8305178" y="918966"/>
            <a:ext cx="1463040" cy="822960"/>
          </a:xfrm>
          <a:prstGeom prst="rect">
            <a:avLst/>
          </a:prstGeom>
          <a:solidFill>
            <a:srgbClr val="77D3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57E11DF4-E8ED-754D-918E-FCECDBC09BBA}"/>
              </a:ext>
            </a:extLst>
          </p:cNvPr>
          <p:cNvSpPr>
            <a:spLocks/>
          </p:cNvSpPr>
          <p:nvPr/>
        </p:nvSpPr>
        <p:spPr>
          <a:xfrm>
            <a:off x="10398935" y="918966"/>
            <a:ext cx="1463040" cy="822960"/>
          </a:xfrm>
          <a:prstGeom prst="rect">
            <a:avLst/>
          </a:prstGeom>
          <a:solidFill>
            <a:srgbClr val="FFC7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a:extLst>
              <a:ext uri="{FF2B5EF4-FFF2-40B4-BE49-F238E27FC236}">
                <a16:creationId xmlns:a16="http://schemas.microsoft.com/office/drawing/2014/main" id="{36BA65C4-133A-4443-9FAA-80ED3F7297E9}"/>
              </a:ext>
            </a:extLst>
          </p:cNvPr>
          <p:cNvSpPr txBox="1"/>
          <p:nvPr/>
        </p:nvSpPr>
        <p:spPr>
          <a:xfrm>
            <a:off x="8149525" y="4151082"/>
            <a:ext cx="1701107" cy="338554"/>
          </a:xfrm>
          <a:prstGeom prst="rect">
            <a:avLst/>
          </a:prstGeom>
          <a:noFill/>
        </p:spPr>
        <p:txBody>
          <a:bodyPr wrap="none" rtlCol="0">
            <a:spAutoFit/>
          </a:bodyPr>
          <a:lstStyle/>
          <a:p>
            <a:pPr algn="ctr"/>
            <a:r>
              <a:rPr lang="pt" sz="1600" dirty="0">
                <a:latin typeface="Century Gothic" panose="020B0502020202020204" pitchFamily="34" charset="0"/>
              </a:rPr>
              <a:t>Pêssego de Verão</a:t>
            </a:r>
          </a:p>
        </p:txBody>
      </p:sp>
      <p:sp>
        <p:nvSpPr>
          <p:cNvPr id="44" name="Rectangle 43">
            <a:extLst>
              <a:ext uri="{FF2B5EF4-FFF2-40B4-BE49-F238E27FC236}">
                <a16:creationId xmlns:a16="http://schemas.microsoft.com/office/drawing/2014/main" id="{C2910A5C-19B4-E744-9F09-D84A2E71173E}"/>
              </a:ext>
            </a:extLst>
          </p:cNvPr>
          <p:cNvSpPr/>
          <p:nvPr/>
        </p:nvSpPr>
        <p:spPr>
          <a:xfrm>
            <a:off x="7942777" y="4513357"/>
            <a:ext cx="859622" cy="984885"/>
          </a:xfrm>
          <a:prstGeom prst="rect">
            <a:avLst/>
          </a:prstGeom>
        </p:spPr>
        <p:txBody>
          <a:bodyPr wrap="square">
            <a:spAutoFit/>
          </a:bodyPr>
          <a:lstStyle/>
          <a:p>
            <a:pPr algn="r">
              <a:spcAft>
                <a:spcPts val="400"/>
              </a:spcAft>
            </a:pPr>
            <a:r>
              <a:rPr lang="pt" sz="1200" dirty="0">
                <a:solidFill>
                  <a:schemeClr val="tx1">
                    <a:lumMod val="65000"/>
                    <a:lumOff val="35000"/>
                  </a:schemeClr>
                </a:solidFill>
                <a:latin typeface="Century Gothic" panose="020B0502020202020204" pitchFamily="34" charset="0"/>
              </a:rPr>
              <a:t>Enfeitiçar:</a:t>
            </a:r>
          </a:p>
          <a:p>
            <a:pPr algn="r">
              <a:spcAft>
                <a:spcPts val="400"/>
              </a:spcAft>
            </a:pPr>
            <a:r>
              <a:rPr lang="pt" sz="1200" dirty="0">
                <a:solidFill>
                  <a:schemeClr val="tx1">
                    <a:lumMod val="65000"/>
                    <a:lumOff val="35000"/>
                  </a:schemeClr>
                </a:solidFill>
                <a:latin typeface="Century Gothic" panose="020B0502020202020204" pitchFamily="34" charset="0"/>
              </a:rPr>
              <a:t>RGB:</a:t>
            </a:r>
          </a:p>
          <a:p>
            <a:pPr algn="r">
              <a:spcAft>
                <a:spcPts val="400"/>
              </a:spcAft>
            </a:pPr>
            <a:r>
              <a:rPr lang="pt" sz="1200" dirty="0">
                <a:solidFill>
                  <a:schemeClr val="tx1">
                    <a:lumMod val="65000"/>
                    <a:lumOff val="35000"/>
                  </a:schemeClr>
                </a:solidFill>
                <a:latin typeface="Century Gothic" panose="020B0502020202020204" pitchFamily="34" charset="0"/>
              </a:rPr>
              <a:t>CMYK:</a:t>
            </a:r>
          </a:p>
          <a:p>
            <a:pPr algn="r">
              <a:spcAft>
                <a:spcPts val="400"/>
              </a:spcAft>
            </a:pPr>
            <a:r>
              <a:rPr lang="pt" sz="1200" dirty="0">
                <a:solidFill>
                  <a:schemeClr val="tx1">
                    <a:lumMod val="65000"/>
                    <a:lumOff val="35000"/>
                  </a:schemeClr>
                </a:solidFill>
                <a:latin typeface="Century Gothic" panose="020B0502020202020204" pitchFamily="34" charset="0"/>
              </a:rPr>
              <a:t>Pantone:</a:t>
            </a:r>
          </a:p>
        </p:txBody>
      </p:sp>
      <p:sp>
        <p:nvSpPr>
          <p:cNvPr id="45" name="Rectangle 44">
            <a:extLst>
              <a:ext uri="{FF2B5EF4-FFF2-40B4-BE49-F238E27FC236}">
                <a16:creationId xmlns:a16="http://schemas.microsoft.com/office/drawing/2014/main" id="{1057F714-FFC7-D144-B90E-76A12C4ABC5B}"/>
              </a:ext>
            </a:extLst>
          </p:cNvPr>
          <p:cNvSpPr/>
          <p:nvPr/>
        </p:nvSpPr>
        <p:spPr>
          <a:xfrm>
            <a:off x="8802399" y="4513357"/>
            <a:ext cx="1188720" cy="984885"/>
          </a:xfrm>
          <a:prstGeom prst="rect">
            <a:avLst/>
          </a:prstGeom>
        </p:spPr>
        <p:txBody>
          <a:bodyPr wrap="square">
            <a:spAutoFit/>
          </a:bodyPr>
          <a:lstStyle/>
          <a:p>
            <a:pPr>
              <a:spcAft>
                <a:spcPts val="400"/>
              </a:spcAft>
            </a:pPr>
            <a:r>
              <a:rPr lang="pt" sz="1200" dirty="0">
                <a:latin typeface="Century Gothic" panose="020B0502020202020204" pitchFamily="34" charset="0"/>
              </a:rPr>
              <a:t>#000000</a:t>
            </a:r>
          </a:p>
          <a:p>
            <a:pPr>
              <a:spcAft>
                <a:spcPts val="400"/>
              </a:spcAft>
            </a:pPr>
            <a:r>
              <a:rPr lang="pt" sz="1200" dirty="0">
                <a:latin typeface="Century Gothic" panose="020B0502020202020204" pitchFamily="34" charset="0"/>
              </a:rPr>
              <a:t>0/ 0 / 0</a:t>
            </a:r>
          </a:p>
          <a:p>
            <a:pPr>
              <a:spcAft>
                <a:spcPts val="400"/>
              </a:spcAft>
            </a:pPr>
            <a:r>
              <a:rPr lang="pt" sz="1200" dirty="0">
                <a:latin typeface="Century Gothic" panose="020B0502020202020204" pitchFamily="34" charset="0"/>
              </a:rPr>
              <a:t>0 / 0 / 0 / 0</a:t>
            </a:r>
          </a:p>
          <a:p>
            <a:pPr>
              <a:spcAft>
                <a:spcPts val="400"/>
              </a:spcAft>
            </a:pPr>
            <a:r>
              <a:rPr lang="pt" sz="1200" dirty="0">
                <a:latin typeface="Century Gothic" panose="020B0502020202020204" pitchFamily="34" charset="0"/>
              </a:rPr>
              <a:t>XXXX</a:t>
            </a:r>
          </a:p>
        </p:txBody>
      </p:sp>
      <p:sp>
        <p:nvSpPr>
          <p:cNvPr id="46" name="TextBox 45">
            <a:extLst>
              <a:ext uri="{FF2B5EF4-FFF2-40B4-BE49-F238E27FC236}">
                <a16:creationId xmlns:a16="http://schemas.microsoft.com/office/drawing/2014/main" id="{60D2C4ED-4E77-D242-90D7-46B7C58883DB}"/>
              </a:ext>
            </a:extLst>
          </p:cNvPr>
          <p:cNvSpPr txBox="1"/>
          <p:nvPr/>
        </p:nvSpPr>
        <p:spPr>
          <a:xfrm>
            <a:off x="10219362" y="4151082"/>
            <a:ext cx="1737976" cy="338554"/>
          </a:xfrm>
          <a:prstGeom prst="rect">
            <a:avLst/>
          </a:prstGeom>
          <a:noFill/>
        </p:spPr>
        <p:txBody>
          <a:bodyPr wrap="none" rtlCol="0">
            <a:spAutoFit/>
          </a:bodyPr>
          <a:lstStyle/>
          <a:p>
            <a:pPr algn="ctr"/>
            <a:r>
              <a:rPr lang="pt" sz="1600" dirty="0">
                <a:latin typeface="Century Gothic" panose="020B0502020202020204" pitchFamily="34" charset="0"/>
              </a:rPr>
              <a:t>Laranja Vibrante</a:t>
            </a:r>
          </a:p>
        </p:txBody>
      </p:sp>
      <p:sp>
        <p:nvSpPr>
          <p:cNvPr id="47" name="Rectangle 46">
            <a:extLst>
              <a:ext uri="{FF2B5EF4-FFF2-40B4-BE49-F238E27FC236}">
                <a16:creationId xmlns:a16="http://schemas.microsoft.com/office/drawing/2014/main" id="{8E52A515-D146-BC45-B49B-8D2647A56053}"/>
              </a:ext>
            </a:extLst>
          </p:cNvPr>
          <p:cNvSpPr/>
          <p:nvPr/>
        </p:nvSpPr>
        <p:spPr>
          <a:xfrm>
            <a:off x="10014599" y="4513357"/>
            <a:ext cx="859622" cy="984885"/>
          </a:xfrm>
          <a:prstGeom prst="rect">
            <a:avLst/>
          </a:prstGeom>
        </p:spPr>
        <p:txBody>
          <a:bodyPr wrap="square">
            <a:spAutoFit/>
          </a:bodyPr>
          <a:lstStyle/>
          <a:p>
            <a:pPr algn="r">
              <a:spcAft>
                <a:spcPts val="400"/>
              </a:spcAft>
            </a:pPr>
            <a:r>
              <a:rPr lang="pt" sz="1200" dirty="0">
                <a:solidFill>
                  <a:schemeClr val="tx1">
                    <a:lumMod val="65000"/>
                    <a:lumOff val="35000"/>
                  </a:schemeClr>
                </a:solidFill>
                <a:latin typeface="Century Gothic" panose="020B0502020202020204" pitchFamily="34" charset="0"/>
              </a:rPr>
              <a:t>Enfeitiçar:</a:t>
            </a:r>
          </a:p>
          <a:p>
            <a:pPr algn="r">
              <a:spcAft>
                <a:spcPts val="400"/>
              </a:spcAft>
            </a:pPr>
            <a:r>
              <a:rPr lang="pt" sz="1200" dirty="0">
                <a:solidFill>
                  <a:schemeClr val="tx1">
                    <a:lumMod val="65000"/>
                    <a:lumOff val="35000"/>
                  </a:schemeClr>
                </a:solidFill>
                <a:latin typeface="Century Gothic" panose="020B0502020202020204" pitchFamily="34" charset="0"/>
              </a:rPr>
              <a:t>RGB:</a:t>
            </a:r>
          </a:p>
          <a:p>
            <a:pPr algn="r">
              <a:spcAft>
                <a:spcPts val="400"/>
              </a:spcAft>
            </a:pPr>
            <a:r>
              <a:rPr lang="pt" sz="1200" dirty="0">
                <a:solidFill>
                  <a:schemeClr val="tx1">
                    <a:lumMod val="65000"/>
                    <a:lumOff val="35000"/>
                  </a:schemeClr>
                </a:solidFill>
                <a:latin typeface="Century Gothic" panose="020B0502020202020204" pitchFamily="34" charset="0"/>
              </a:rPr>
              <a:t>CMYK:</a:t>
            </a:r>
          </a:p>
          <a:p>
            <a:pPr algn="r">
              <a:spcAft>
                <a:spcPts val="400"/>
              </a:spcAft>
            </a:pPr>
            <a:r>
              <a:rPr lang="pt" sz="1200" dirty="0">
                <a:solidFill>
                  <a:schemeClr val="tx1">
                    <a:lumMod val="65000"/>
                    <a:lumOff val="35000"/>
                  </a:schemeClr>
                </a:solidFill>
                <a:latin typeface="Century Gothic" panose="020B0502020202020204" pitchFamily="34" charset="0"/>
              </a:rPr>
              <a:t>Pantone:</a:t>
            </a:r>
          </a:p>
        </p:txBody>
      </p:sp>
      <p:sp>
        <p:nvSpPr>
          <p:cNvPr id="48" name="Rectangle 47">
            <a:extLst>
              <a:ext uri="{FF2B5EF4-FFF2-40B4-BE49-F238E27FC236}">
                <a16:creationId xmlns:a16="http://schemas.microsoft.com/office/drawing/2014/main" id="{44AB527F-DDC8-AB47-B2B3-86D30D152E46}"/>
              </a:ext>
            </a:extLst>
          </p:cNvPr>
          <p:cNvSpPr/>
          <p:nvPr/>
        </p:nvSpPr>
        <p:spPr>
          <a:xfrm>
            <a:off x="10874221" y="4513357"/>
            <a:ext cx="1188720" cy="984885"/>
          </a:xfrm>
          <a:prstGeom prst="rect">
            <a:avLst/>
          </a:prstGeom>
        </p:spPr>
        <p:txBody>
          <a:bodyPr wrap="square">
            <a:spAutoFit/>
          </a:bodyPr>
          <a:lstStyle/>
          <a:p>
            <a:pPr>
              <a:spcAft>
                <a:spcPts val="400"/>
              </a:spcAft>
            </a:pPr>
            <a:r>
              <a:rPr lang="pt" sz="1200" dirty="0">
                <a:latin typeface="Century Gothic" panose="020B0502020202020204" pitchFamily="34" charset="0"/>
              </a:rPr>
              <a:t>#000000</a:t>
            </a:r>
          </a:p>
          <a:p>
            <a:pPr>
              <a:spcAft>
                <a:spcPts val="400"/>
              </a:spcAft>
            </a:pPr>
            <a:r>
              <a:rPr lang="pt" sz="1200" dirty="0">
                <a:latin typeface="Century Gothic" panose="020B0502020202020204" pitchFamily="34" charset="0"/>
              </a:rPr>
              <a:t>0/ 0 / 0</a:t>
            </a:r>
          </a:p>
          <a:p>
            <a:pPr>
              <a:spcAft>
                <a:spcPts val="400"/>
              </a:spcAft>
            </a:pPr>
            <a:r>
              <a:rPr lang="pt" sz="1200" dirty="0">
                <a:latin typeface="Century Gothic" panose="020B0502020202020204" pitchFamily="34" charset="0"/>
              </a:rPr>
              <a:t>0 / 0 / 0 / 0</a:t>
            </a:r>
          </a:p>
          <a:p>
            <a:pPr>
              <a:spcAft>
                <a:spcPts val="400"/>
              </a:spcAft>
            </a:pPr>
            <a:r>
              <a:rPr lang="pt" sz="1200" dirty="0">
                <a:latin typeface="Century Gothic" panose="020B0502020202020204" pitchFamily="34" charset="0"/>
              </a:rPr>
              <a:t>XXXX</a:t>
            </a:r>
          </a:p>
        </p:txBody>
      </p:sp>
      <p:sp>
        <p:nvSpPr>
          <p:cNvPr id="49" name="Rectangle 48">
            <a:extLst>
              <a:ext uri="{FF2B5EF4-FFF2-40B4-BE49-F238E27FC236}">
                <a16:creationId xmlns:a16="http://schemas.microsoft.com/office/drawing/2014/main" id="{E2B8DEA4-E600-074B-8886-4ED43901C1D7}"/>
              </a:ext>
            </a:extLst>
          </p:cNvPr>
          <p:cNvSpPr>
            <a:spLocks/>
          </p:cNvSpPr>
          <p:nvPr/>
        </p:nvSpPr>
        <p:spPr>
          <a:xfrm>
            <a:off x="8305178" y="3296117"/>
            <a:ext cx="1463040" cy="822960"/>
          </a:xfrm>
          <a:prstGeom prst="rect">
            <a:avLst/>
          </a:prstGeom>
          <a:solidFill>
            <a:srgbClr val="F8A0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87C43037-B2E0-6C40-B9F2-680D859706CE}"/>
              </a:ext>
            </a:extLst>
          </p:cNvPr>
          <p:cNvSpPr>
            <a:spLocks/>
          </p:cNvSpPr>
          <p:nvPr/>
        </p:nvSpPr>
        <p:spPr>
          <a:xfrm>
            <a:off x="10398935" y="3296117"/>
            <a:ext cx="1463040" cy="822960"/>
          </a:xfrm>
          <a:prstGeom prst="rect">
            <a:avLst/>
          </a:prstGeom>
          <a:solidFill>
            <a:srgbClr val="FD64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50">
            <a:extLst>
              <a:ext uri="{FF2B5EF4-FFF2-40B4-BE49-F238E27FC236}">
                <a16:creationId xmlns:a16="http://schemas.microsoft.com/office/drawing/2014/main" id="{FDE6AB65-9A84-DF43-A17F-70AE13E29794}"/>
              </a:ext>
            </a:extLst>
          </p:cNvPr>
          <p:cNvSpPr txBox="1"/>
          <p:nvPr/>
        </p:nvSpPr>
        <p:spPr>
          <a:xfrm>
            <a:off x="367748" y="4468980"/>
            <a:ext cx="960519" cy="461665"/>
          </a:xfrm>
          <a:prstGeom prst="rect">
            <a:avLst/>
          </a:prstGeom>
          <a:noFill/>
        </p:spPr>
        <p:txBody>
          <a:bodyPr wrap="none" rtlCol="0">
            <a:spAutoFit/>
          </a:bodyPr>
          <a:lstStyle/>
          <a:p>
            <a:r>
              <a:rPr lang="pt" sz="2400" dirty="0">
                <a:solidFill>
                  <a:schemeClr val="tx1">
                    <a:lumMod val="65000"/>
                    <a:lumOff val="35000"/>
                  </a:schemeClr>
                </a:solidFill>
                <a:latin typeface="Century Gothic" panose="020B0502020202020204" pitchFamily="34" charset="0"/>
              </a:rPr>
              <a:t>FONTE</a:t>
            </a:r>
          </a:p>
        </p:txBody>
      </p:sp>
      <p:sp>
        <p:nvSpPr>
          <p:cNvPr id="52" name="TextBox 51">
            <a:extLst>
              <a:ext uri="{FF2B5EF4-FFF2-40B4-BE49-F238E27FC236}">
                <a16:creationId xmlns:a16="http://schemas.microsoft.com/office/drawing/2014/main" id="{FA5895D0-7A8B-A24A-8F3B-EBEA5921CA6D}"/>
              </a:ext>
            </a:extLst>
          </p:cNvPr>
          <p:cNvSpPr txBox="1"/>
          <p:nvPr/>
        </p:nvSpPr>
        <p:spPr>
          <a:xfrm>
            <a:off x="279599" y="4821407"/>
            <a:ext cx="2129471" cy="1631216"/>
          </a:xfrm>
          <a:prstGeom prst="rect">
            <a:avLst/>
          </a:prstGeom>
          <a:noFill/>
        </p:spPr>
        <p:txBody>
          <a:bodyPr wrap="square" rtlCol="0">
            <a:spAutoFit/>
          </a:bodyPr>
          <a:lstStyle/>
          <a:p>
            <a:r>
              <a:rPr lang="pt" sz="10000" dirty="0">
                <a:latin typeface="Century Gothic" panose="020B0502020202020204" pitchFamily="34" charset="0"/>
              </a:rPr>
              <a:t>Aa</a:t>
            </a:r>
          </a:p>
        </p:txBody>
      </p:sp>
      <p:sp>
        <p:nvSpPr>
          <p:cNvPr id="53" name="Rectangle 52">
            <a:extLst>
              <a:ext uri="{FF2B5EF4-FFF2-40B4-BE49-F238E27FC236}">
                <a16:creationId xmlns:a16="http://schemas.microsoft.com/office/drawing/2014/main" id="{BBD50892-9AB9-5846-988D-92EA9914D541}"/>
              </a:ext>
            </a:extLst>
          </p:cNvPr>
          <p:cNvSpPr/>
          <p:nvPr/>
        </p:nvSpPr>
        <p:spPr>
          <a:xfrm>
            <a:off x="2059337" y="5019514"/>
            <a:ext cx="1498396" cy="1220847"/>
          </a:xfrm>
          <a:prstGeom prst="rect">
            <a:avLst/>
          </a:prstGeom>
        </p:spPr>
        <p:txBody>
          <a:bodyPr wrap="square">
            <a:spAutoFit/>
          </a:bodyPr>
          <a:lstStyle/>
          <a:p>
            <a:pPr algn="r">
              <a:spcAft>
                <a:spcPts val="400"/>
              </a:spcAft>
            </a:pPr>
            <a:r>
              <a:rPr lang="pt" sz="1200" dirty="0">
                <a:solidFill>
                  <a:schemeClr val="tx1">
                    <a:lumMod val="65000"/>
                    <a:lumOff val="35000"/>
                  </a:schemeClr>
                </a:solidFill>
                <a:latin typeface="Century Gothic" panose="020B0502020202020204" pitchFamily="34" charset="0"/>
              </a:rPr>
              <a:t>Fonte:</a:t>
            </a:r>
          </a:p>
          <a:p>
            <a:pPr algn="r">
              <a:spcAft>
                <a:spcPts val="400"/>
              </a:spcAft>
            </a:pPr>
            <a:r>
              <a:rPr lang="pt" sz="1200" dirty="0">
                <a:solidFill>
                  <a:schemeClr val="tx1">
                    <a:lumMod val="65000"/>
                    <a:lumOff val="35000"/>
                  </a:schemeClr>
                </a:solidFill>
                <a:latin typeface="Century Gothic" panose="020B0502020202020204" pitchFamily="34" charset="0"/>
              </a:rPr>
              <a:t>Estilo:</a:t>
            </a:r>
          </a:p>
          <a:p>
            <a:pPr algn="r">
              <a:spcAft>
                <a:spcPts val="400"/>
              </a:spcAft>
            </a:pPr>
            <a:r>
              <a:rPr lang="pt" sz="1200" dirty="0">
                <a:solidFill>
                  <a:schemeClr val="tx1">
                    <a:lumMod val="65000"/>
                    <a:lumOff val="35000"/>
                  </a:schemeClr>
                </a:solidFill>
                <a:latin typeface="Century Gothic" panose="020B0502020202020204" pitchFamily="34" charset="0"/>
              </a:rPr>
              <a:t>Tamanho:</a:t>
            </a:r>
          </a:p>
          <a:p>
            <a:pPr algn="r">
              <a:spcAft>
                <a:spcPts val="400"/>
              </a:spcAft>
            </a:pPr>
            <a:r>
              <a:rPr lang="pt" sz="1200" dirty="0">
                <a:solidFill>
                  <a:schemeClr val="tx1">
                    <a:lumMod val="65000"/>
                    <a:lumOff val="35000"/>
                  </a:schemeClr>
                </a:solidFill>
                <a:latin typeface="Century Gothic" panose="020B0502020202020204" pitchFamily="34" charset="0"/>
              </a:rPr>
              <a:t>Altura da linha:</a:t>
            </a:r>
          </a:p>
          <a:p>
            <a:pPr algn="r">
              <a:spcAft>
                <a:spcPts val="400"/>
              </a:spcAft>
            </a:pPr>
            <a:r>
              <a:rPr lang="pt" sz="1200" dirty="0">
                <a:solidFill>
                  <a:schemeClr val="tx1">
                    <a:lumMod val="65000"/>
                    <a:lumOff val="35000"/>
                  </a:schemeClr>
                </a:solidFill>
                <a:latin typeface="Century Gothic" panose="020B0502020202020204" pitchFamily="34" charset="0"/>
              </a:rPr>
              <a:t>Rastreio:</a:t>
            </a:r>
          </a:p>
        </p:txBody>
      </p:sp>
      <p:sp>
        <p:nvSpPr>
          <p:cNvPr id="54" name="Rectangle 53">
            <a:extLst>
              <a:ext uri="{FF2B5EF4-FFF2-40B4-BE49-F238E27FC236}">
                <a16:creationId xmlns:a16="http://schemas.microsoft.com/office/drawing/2014/main" id="{E660C083-6E04-B344-9C8C-13A55D8AC2BB}"/>
              </a:ext>
            </a:extLst>
          </p:cNvPr>
          <p:cNvSpPr/>
          <p:nvPr/>
        </p:nvSpPr>
        <p:spPr>
          <a:xfrm>
            <a:off x="3557733" y="5019514"/>
            <a:ext cx="1671822" cy="1220847"/>
          </a:xfrm>
          <a:prstGeom prst="rect">
            <a:avLst/>
          </a:prstGeom>
        </p:spPr>
        <p:txBody>
          <a:bodyPr wrap="square">
            <a:spAutoFit/>
          </a:bodyPr>
          <a:lstStyle/>
          <a:p>
            <a:pPr>
              <a:spcAft>
                <a:spcPts val="400"/>
              </a:spcAft>
            </a:pPr>
            <a:r>
              <a:rPr lang="pt" sz="1200" dirty="0">
                <a:latin typeface="Century Gothic" panose="020B0502020202020204" pitchFamily="34" charset="0"/>
              </a:rPr>
              <a:t>Gótico do século</a:t>
            </a:r>
          </a:p>
          <a:p>
            <a:pPr>
              <a:spcAft>
                <a:spcPts val="400"/>
              </a:spcAft>
            </a:pPr>
            <a:r>
              <a:rPr lang="pt" sz="1200" dirty="0">
                <a:latin typeface="Century Gothic" panose="020B0502020202020204" pitchFamily="34" charset="0"/>
              </a:rPr>
              <a:t>Regular</a:t>
            </a:r>
          </a:p>
          <a:p>
            <a:pPr>
              <a:spcAft>
                <a:spcPts val="400"/>
              </a:spcAft>
            </a:pPr>
            <a:r>
              <a:rPr lang="pt" sz="1200" dirty="0">
                <a:latin typeface="Century Gothic" panose="020B0502020202020204" pitchFamily="34" charset="0"/>
              </a:rPr>
              <a:t>11pt</a:t>
            </a:r>
          </a:p>
          <a:p>
            <a:pPr>
              <a:spcAft>
                <a:spcPts val="400"/>
              </a:spcAft>
            </a:pPr>
            <a:r>
              <a:rPr lang="pt" sz="1200" dirty="0">
                <a:latin typeface="Century Gothic" panose="020B0502020202020204" pitchFamily="34" charset="0"/>
              </a:rPr>
              <a:t>1.5</a:t>
            </a:r>
          </a:p>
          <a:p>
            <a:pPr>
              <a:spcAft>
                <a:spcPts val="400"/>
              </a:spcAft>
            </a:pPr>
            <a:r>
              <a:rPr lang="pt" sz="1200" dirty="0">
                <a:latin typeface="Century Gothic" panose="020B0502020202020204" pitchFamily="34" charset="0"/>
              </a:rPr>
              <a:t>Normal</a:t>
            </a:r>
          </a:p>
        </p:txBody>
      </p:sp>
    </p:spTree>
    <p:extLst>
      <p:ext uri="{BB962C8B-B14F-4D97-AF65-F5344CB8AC3E}">
        <p14:creationId xmlns:p14="http://schemas.microsoft.com/office/powerpoint/2010/main" val="1508588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pt"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pt" sz="1400" b="0" dirty="0">
                          <a:solidFill>
                            <a:schemeClr val="tx1"/>
                          </a:solidFill>
                          <a:effectLst/>
                          <a:latin typeface="Century Gothic" panose="020B0502020202020204" pitchFamily="34" charset="0"/>
                        </a:rPr>
                        <a:t>Quaisquer artigos, modelos ou informações fornecidas pelo Smartsheet no site são apenas para referência. Embora nos esforcemos para manter as informações atualizadas e corretas, não fazemos representações ou garantias de qualquer tipo, expressas ou implícitas, sobre a completude, precisão, confiabilidade, adequação ou disponibilidade em relação ao site ou às informações, artigos, modelos ou gráficos relacionados contidos no site. Qualquer dependência que você colocar em tais informações é, portanto, estritamente por sua conta e risco.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9" id="{3DD892FA-1D43-C94D-A28A-29B47B63FD0E}" vid="{B165A076-A230-6746-8B63-35BD8609615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IC-Brand-Identity-Guidelines-Presentation-Template_PowerPoint</Template>
  <TotalTime>5</TotalTime>
  <Words>563</Words>
  <Application>Microsoft Macintosh PowerPoint</Application>
  <PresentationFormat>Widescreen</PresentationFormat>
  <Paragraphs>78</Paragraphs>
  <Slides>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Alexandra Ragazhinskaya</dc:creator>
  <cp:lastModifiedBy>Jason Flores</cp:lastModifiedBy>
  <cp:revision>2</cp:revision>
  <dcterms:created xsi:type="dcterms:W3CDTF">2021-10-31T00:06:46Z</dcterms:created>
  <dcterms:modified xsi:type="dcterms:W3CDTF">2022-09-11T04:42:27Z</dcterms:modified>
</cp:coreProperties>
</file>