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形&#10;&#10;自動的に生成された説明">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ja" sz="2200" b="1" dirty="0">
                <a:solidFill>
                  <a:schemeClr val="tx1">
                    <a:lumMod val="75000"/>
                    <a:lumOff val="25000"/>
                  </a:schemeClr>
                </a:solidFill>
                <a:latin typeface="Century Gothic" panose="020B0502020202020204" pitchFamily="34" charset="0"/>
              </a:rPr>
              <a:t>ブランドアイデンティティガイドラインプレゼンテーションテンプレート</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ブランドアイデンティティガイドライン</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ja" sz="1400" dirty="0">
                <a:solidFill>
                  <a:schemeClr val="bg1">
                    <a:lumMod val="50000"/>
                  </a:schemeClr>
                </a:solidFill>
                <a:latin typeface="Century Gothic" panose="020B0502020202020204" pitchFamily="34" charset="0"/>
              </a:rPr>
              <a:t>©20XX.すべての権利が組織に帰属します。</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球">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ja" sz="7200" b="1" dirty="0">
                  <a:solidFill>
                    <a:schemeClr val="bg1"/>
                  </a:solidFill>
                  <a:latin typeface="Century Gothic" panose="020B0502020202020204" pitchFamily="34" charset="0"/>
                </a:rPr>
                <a:t>あなたの</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ja" sz="8000" b="1" dirty="0">
                  <a:solidFill>
                    <a:schemeClr val="bg1"/>
                  </a:solidFill>
                  <a:latin typeface="Century Gothic" panose="020B0502020202020204" pitchFamily="34" charset="0"/>
                </a:rPr>
                <a:t>ロゴ</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ja" sz="4400" dirty="0">
                <a:solidFill>
                  <a:schemeClr val="tx2">
                    <a:lumMod val="50000"/>
                  </a:schemeClr>
                </a:solidFill>
                <a:latin typeface="Century Gothic" panose="020B0502020202020204" pitchFamily="34" charset="0"/>
              </a:rPr>
              <a:t>ブランドアイデンティティガイドライン</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ja" sz="2800" dirty="0">
                <a:solidFill>
                  <a:schemeClr val="tx1">
                    <a:lumMod val="65000"/>
                    <a:lumOff val="35000"/>
                  </a:schemeClr>
                </a:solidFill>
                <a:latin typeface="Century Gothic" panose="020B0502020202020204" pitchFamily="34" charset="0"/>
              </a:rPr>
              <a:t>ブランドボイス</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ja"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volutpat.Ut wisi enim ad minim veniam, quis nostrud exerci tation ullamcorper suscipit lobortis nisl ut aliquip ex ea commodo consequat.Duis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ja"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ja"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ja" sz="2200" dirty="0">
                <a:solidFill>
                  <a:schemeClr val="tx1">
                    <a:lumMod val="65000"/>
                    <a:lumOff val="35000"/>
                  </a:schemeClr>
                </a:solidFill>
                <a:latin typeface="Century Gothic" panose="020B0502020202020204" pitchFamily="34" charset="0"/>
              </a:rPr>
              <a:t>目標</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ja"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ja"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ja"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ja"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ja" sz="2200" dirty="0">
                <a:solidFill>
                  <a:schemeClr val="tx1">
                    <a:lumMod val="65000"/>
                    <a:lumOff val="35000"/>
                  </a:schemeClr>
                </a:solidFill>
                <a:latin typeface="Century Gothic" panose="020B0502020202020204" pitchFamily="34" charset="0"/>
              </a:rPr>
              <a:t>コアバリュー</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ブランドアイデンティティガイドライン</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ブランドアイデンティティガイドライン</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ロゴ&#10;&#10;自動的に生成された説明">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ja" sz="2000" dirty="0">
                <a:solidFill>
                  <a:schemeClr val="tx1">
                    <a:lumMod val="65000"/>
                    <a:lumOff val="35000"/>
                  </a:schemeClr>
                </a:solidFill>
                <a:latin typeface="Century Gothic" panose="020B0502020202020204" pitchFamily="34" charset="0"/>
              </a:rPr>
              <a:t>水平レイアウト</a:t>
            </a:r>
          </a:p>
        </p:txBody>
      </p:sp>
      <p:pic>
        <p:nvPicPr>
          <p:cNvPr id="18" name="Picture 17" descr="テキストを含む画像、記号&#10;&#10;自動的に生成された説明">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ja" sz="2000" dirty="0">
                <a:solidFill>
                  <a:schemeClr val="tx1">
                    <a:lumMod val="65000"/>
                    <a:lumOff val="35000"/>
                  </a:schemeClr>
                </a:solidFill>
                <a:latin typeface="Century Gothic" panose="020B0502020202020204" pitchFamily="34" charset="0"/>
              </a:rPr>
              <a:t>ワードマーク</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ja" sz="1200" dirty="0">
                <a:latin typeface="Century Gothic" panose="020B0502020202020204" pitchFamily="34" charset="0"/>
              </a:rPr>
              <a:t>ロゴマークのないロゴタイプは、アプリ内でのみ使用されます。</a:t>
            </a:r>
          </a:p>
        </p:txBody>
      </p:sp>
      <p:pic>
        <p:nvPicPr>
          <p:cNvPr id="21" name="Picture 20" descr="ロゴ&#10;&#10;自動的に生成された説明">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ロゴ&#10;&#10;中程度の信頼度で自動的に生成された説明">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ja" sz="2000" dirty="0">
                <a:solidFill>
                  <a:schemeClr val="tx1">
                    <a:lumMod val="65000"/>
                    <a:lumOff val="35000"/>
                  </a:schemeClr>
                </a:solidFill>
                <a:latin typeface="Century Gothic" panose="020B0502020202020204" pitchFamily="34" charset="0"/>
              </a:rPr>
              <a:t>垂直レイアウト</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ja" sz="2000" dirty="0">
                <a:solidFill>
                  <a:schemeClr val="tx1">
                    <a:lumMod val="65000"/>
                    <a:lumOff val="35000"/>
                  </a:schemeClr>
                </a:solidFill>
                <a:latin typeface="Century Gothic" panose="020B0502020202020204" pitchFamily="34" charset="0"/>
              </a:rPr>
              <a:t>ロゴマーク(アイコン)</a:t>
            </a:r>
          </a:p>
        </p:txBody>
      </p:sp>
      <p:pic>
        <p:nvPicPr>
          <p:cNvPr id="25" name="Picture 24" descr="ロゴ&#10;&#10;自動的に生成された説明">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ロゴ&#10;&#10;自動的に生成された説明">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ロゴ、アイコン&#10;&#10;自動的に生成された説明">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ロゴを含む画像&#10;&#10;自動的に生成された説明">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ロゴ</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色</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ja" sz="1600" dirty="0">
                <a:latin typeface="Century Gothic" panose="020B0502020202020204" pitchFamily="34" charset="0"/>
              </a:rPr>
              <a:t>アクアブリーズ</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ja" sz="1200" dirty="0">
                <a:solidFill>
                  <a:schemeClr val="tx1">
                    <a:lumMod val="65000"/>
                    <a:lumOff val="35000"/>
                  </a:schemeClr>
                </a:solidFill>
                <a:latin typeface="Century Gothic" panose="020B0502020202020204" pitchFamily="34" charset="0"/>
              </a:rPr>
              <a:t>16 進：</a:t>
            </a:r>
          </a:p>
          <a:p>
            <a:pPr algn="r">
              <a:spcAft>
                <a:spcPts val="400"/>
              </a:spcAft>
            </a:pPr>
            <a:r>
              <a:rPr lang="ja" sz="1200" dirty="0">
                <a:solidFill>
                  <a:schemeClr val="tx1">
                    <a:lumMod val="65000"/>
                    <a:lumOff val="35000"/>
                  </a:schemeClr>
                </a:solidFill>
                <a:latin typeface="Century Gothic" panose="020B0502020202020204" pitchFamily="34" charset="0"/>
              </a:rPr>
              <a:t>RGB:</a:t>
            </a:r>
          </a:p>
          <a:p>
            <a:pPr algn="r">
              <a:spcAft>
                <a:spcPts val="400"/>
              </a:spcAft>
            </a:pPr>
            <a:r>
              <a:rPr lang="ja" sz="1200" dirty="0">
                <a:solidFill>
                  <a:schemeClr val="tx1">
                    <a:lumMod val="65000"/>
                    <a:lumOff val="35000"/>
                  </a:schemeClr>
                </a:solidFill>
                <a:latin typeface="Century Gothic" panose="020B0502020202020204" pitchFamily="34" charset="0"/>
              </a:rPr>
              <a:t>シミク:</a:t>
            </a:r>
          </a:p>
          <a:p>
            <a:pPr algn="r">
              <a:spcAft>
                <a:spcPts val="400"/>
              </a:spcAft>
            </a:pPr>
            <a:r>
              <a:rPr lang="ja" sz="1200" dirty="0">
                <a:solidFill>
                  <a:schemeClr val="tx1">
                    <a:lumMod val="65000"/>
                    <a:lumOff val="35000"/>
                  </a:schemeClr>
                </a:solidFill>
                <a:latin typeface="Century Gothic" panose="020B0502020202020204" pitchFamily="34" charset="0"/>
              </a:rPr>
              <a:t>パントン:</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ja" sz="1200" dirty="0">
                <a:latin typeface="Century Gothic" panose="020B0502020202020204" pitchFamily="34" charset="0"/>
              </a:rPr>
              <a:t>#000000</a:t>
            </a:r>
          </a:p>
          <a:p>
            <a:pPr>
              <a:spcAft>
                <a:spcPts val="400"/>
              </a:spcAft>
            </a:pPr>
            <a:r>
              <a:rPr lang="ja" sz="1200" dirty="0">
                <a:latin typeface="Century Gothic" panose="020B0502020202020204" pitchFamily="34" charset="0"/>
              </a:rPr>
              <a:t>0/ 0 / 0</a:t>
            </a:r>
          </a:p>
          <a:p>
            <a:pPr>
              <a:spcAft>
                <a:spcPts val="400"/>
              </a:spcAft>
            </a:pPr>
            <a:r>
              <a:rPr lang="ja" sz="1200" dirty="0">
                <a:latin typeface="Century Gothic" panose="020B0502020202020204" pitchFamily="34" charset="0"/>
              </a:rPr>
              <a:t>0 / 0 / 0 / 0</a:t>
            </a:r>
          </a:p>
          <a:p>
            <a:pPr>
              <a:spcAft>
                <a:spcPts val="400"/>
              </a:spcAft>
            </a:pPr>
            <a:r>
              <a:rPr lang="ja" sz="1200" dirty="0">
                <a:latin typeface="Century Gothic" panose="020B0502020202020204" pitchFamily="34" charset="0"/>
              </a:rPr>
              <a:t>ティッカー</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ja" sz="1600" dirty="0">
                <a:latin typeface="Century Gothic" panose="020B0502020202020204" pitchFamily="34" charset="0"/>
              </a:rPr>
              <a:t>黄金の太陽</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ja" sz="1200" dirty="0">
                <a:solidFill>
                  <a:schemeClr val="tx1">
                    <a:lumMod val="65000"/>
                    <a:lumOff val="35000"/>
                  </a:schemeClr>
                </a:solidFill>
                <a:latin typeface="Century Gothic" panose="020B0502020202020204" pitchFamily="34" charset="0"/>
              </a:rPr>
              <a:t>16 進：</a:t>
            </a:r>
          </a:p>
          <a:p>
            <a:pPr algn="r">
              <a:spcAft>
                <a:spcPts val="400"/>
              </a:spcAft>
            </a:pPr>
            <a:r>
              <a:rPr lang="ja" sz="1200" dirty="0">
                <a:solidFill>
                  <a:schemeClr val="tx1">
                    <a:lumMod val="65000"/>
                    <a:lumOff val="35000"/>
                  </a:schemeClr>
                </a:solidFill>
                <a:latin typeface="Century Gothic" panose="020B0502020202020204" pitchFamily="34" charset="0"/>
              </a:rPr>
              <a:t>RGB:</a:t>
            </a:r>
          </a:p>
          <a:p>
            <a:pPr algn="r">
              <a:spcAft>
                <a:spcPts val="400"/>
              </a:spcAft>
            </a:pPr>
            <a:r>
              <a:rPr lang="ja" sz="1200" dirty="0">
                <a:solidFill>
                  <a:schemeClr val="tx1">
                    <a:lumMod val="65000"/>
                    <a:lumOff val="35000"/>
                  </a:schemeClr>
                </a:solidFill>
                <a:latin typeface="Century Gothic" panose="020B0502020202020204" pitchFamily="34" charset="0"/>
              </a:rPr>
              <a:t>シミク:</a:t>
            </a:r>
          </a:p>
          <a:p>
            <a:pPr algn="r">
              <a:spcAft>
                <a:spcPts val="400"/>
              </a:spcAft>
            </a:pPr>
            <a:r>
              <a:rPr lang="ja" sz="1200" dirty="0">
                <a:solidFill>
                  <a:schemeClr val="tx1">
                    <a:lumMod val="65000"/>
                    <a:lumOff val="35000"/>
                  </a:schemeClr>
                </a:solidFill>
                <a:latin typeface="Century Gothic" panose="020B0502020202020204" pitchFamily="34" charset="0"/>
              </a:rPr>
              <a:t>パントン:</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ja" sz="1200" dirty="0">
                <a:latin typeface="Century Gothic" panose="020B0502020202020204" pitchFamily="34" charset="0"/>
              </a:rPr>
              <a:t>#000000</a:t>
            </a:r>
          </a:p>
          <a:p>
            <a:pPr>
              <a:spcAft>
                <a:spcPts val="400"/>
              </a:spcAft>
            </a:pPr>
            <a:r>
              <a:rPr lang="ja" sz="1200" dirty="0">
                <a:latin typeface="Century Gothic" panose="020B0502020202020204" pitchFamily="34" charset="0"/>
              </a:rPr>
              <a:t>0/ 0 / 0</a:t>
            </a:r>
          </a:p>
          <a:p>
            <a:pPr>
              <a:spcAft>
                <a:spcPts val="400"/>
              </a:spcAft>
            </a:pPr>
            <a:r>
              <a:rPr lang="ja" sz="1200" dirty="0">
                <a:latin typeface="Century Gothic" panose="020B0502020202020204" pitchFamily="34" charset="0"/>
              </a:rPr>
              <a:t>0 / 0 / 0 / 0</a:t>
            </a:r>
          </a:p>
          <a:p>
            <a:pPr>
              <a:spcAft>
                <a:spcPts val="400"/>
              </a:spcAft>
            </a:pPr>
            <a:r>
              <a:rPr lang="ja" sz="1200" dirty="0">
                <a:latin typeface="Century Gothic" panose="020B0502020202020204" pitchFamily="34" charset="0"/>
              </a:rPr>
              <a:t>ティッカー</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ja" sz="1600" dirty="0">
                <a:latin typeface="Century Gothic" panose="020B0502020202020204" pitchFamily="34" charset="0"/>
              </a:rPr>
              <a:t>夏の桃</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ja" sz="1200" dirty="0">
                <a:solidFill>
                  <a:schemeClr val="tx1">
                    <a:lumMod val="65000"/>
                    <a:lumOff val="35000"/>
                  </a:schemeClr>
                </a:solidFill>
                <a:latin typeface="Century Gothic" panose="020B0502020202020204" pitchFamily="34" charset="0"/>
              </a:rPr>
              <a:t>16 進：</a:t>
            </a:r>
          </a:p>
          <a:p>
            <a:pPr algn="r">
              <a:spcAft>
                <a:spcPts val="400"/>
              </a:spcAft>
            </a:pPr>
            <a:r>
              <a:rPr lang="ja" sz="1200" dirty="0">
                <a:solidFill>
                  <a:schemeClr val="tx1">
                    <a:lumMod val="65000"/>
                    <a:lumOff val="35000"/>
                  </a:schemeClr>
                </a:solidFill>
                <a:latin typeface="Century Gothic" panose="020B0502020202020204" pitchFamily="34" charset="0"/>
              </a:rPr>
              <a:t>RGB:</a:t>
            </a:r>
          </a:p>
          <a:p>
            <a:pPr algn="r">
              <a:spcAft>
                <a:spcPts val="400"/>
              </a:spcAft>
            </a:pPr>
            <a:r>
              <a:rPr lang="ja" sz="1200" dirty="0">
                <a:solidFill>
                  <a:schemeClr val="tx1">
                    <a:lumMod val="65000"/>
                    <a:lumOff val="35000"/>
                  </a:schemeClr>
                </a:solidFill>
                <a:latin typeface="Century Gothic" panose="020B0502020202020204" pitchFamily="34" charset="0"/>
              </a:rPr>
              <a:t>シミク:</a:t>
            </a:r>
          </a:p>
          <a:p>
            <a:pPr algn="r">
              <a:spcAft>
                <a:spcPts val="400"/>
              </a:spcAft>
            </a:pPr>
            <a:r>
              <a:rPr lang="ja" sz="1200" dirty="0">
                <a:solidFill>
                  <a:schemeClr val="tx1">
                    <a:lumMod val="65000"/>
                    <a:lumOff val="35000"/>
                  </a:schemeClr>
                </a:solidFill>
                <a:latin typeface="Century Gothic" panose="020B0502020202020204" pitchFamily="34" charset="0"/>
              </a:rPr>
              <a:t>パントン:</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ja" sz="1200" dirty="0">
                <a:latin typeface="Century Gothic" panose="020B0502020202020204" pitchFamily="34" charset="0"/>
              </a:rPr>
              <a:t>#000000</a:t>
            </a:r>
          </a:p>
          <a:p>
            <a:pPr>
              <a:spcAft>
                <a:spcPts val="400"/>
              </a:spcAft>
            </a:pPr>
            <a:r>
              <a:rPr lang="ja" sz="1200" dirty="0">
                <a:latin typeface="Century Gothic" panose="020B0502020202020204" pitchFamily="34" charset="0"/>
              </a:rPr>
              <a:t>0/ 0 / 0</a:t>
            </a:r>
          </a:p>
          <a:p>
            <a:pPr>
              <a:spcAft>
                <a:spcPts val="400"/>
              </a:spcAft>
            </a:pPr>
            <a:r>
              <a:rPr lang="ja" sz="1200" dirty="0">
                <a:latin typeface="Century Gothic" panose="020B0502020202020204" pitchFamily="34" charset="0"/>
              </a:rPr>
              <a:t>0 / 0 / 0 / 0</a:t>
            </a:r>
          </a:p>
          <a:p>
            <a:pPr>
              <a:spcAft>
                <a:spcPts val="400"/>
              </a:spcAft>
            </a:pPr>
            <a:r>
              <a:rPr lang="ja" sz="1200" dirty="0">
                <a:latin typeface="Century Gothic" panose="020B0502020202020204" pitchFamily="34" charset="0"/>
              </a:rPr>
              <a:t>ティッカー</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ja" sz="1600" dirty="0">
                <a:latin typeface="Century Gothic" panose="020B0502020202020204" pitchFamily="34" charset="0"/>
              </a:rPr>
              <a:t>鮮やかなオレンジ</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ja" sz="1200" dirty="0">
                <a:solidFill>
                  <a:schemeClr val="tx1">
                    <a:lumMod val="65000"/>
                    <a:lumOff val="35000"/>
                  </a:schemeClr>
                </a:solidFill>
                <a:latin typeface="Century Gothic" panose="020B0502020202020204" pitchFamily="34" charset="0"/>
              </a:rPr>
              <a:t>16 進：</a:t>
            </a:r>
          </a:p>
          <a:p>
            <a:pPr algn="r">
              <a:spcAft>
                <a:spcPts val="400"/>
              </a:spcAft>
            </a:pPr>
            <a:r>
              <a:rPr lang="ja" sz="1200" dirty="0">
                <a:solidFill>
                  <a:schemeClr val="tx1">
                    <a:lumMod val="65000"/>
                    <a:lumOff val="35000"/>
                  </a:schemeClr>
                </a:solidFill>
                <a:latin typeface="Century Gothic" panose="020B0502020202020204" pitchFamily="34" charset="0"/>
              </a:rPr>
              <a:t>RGB:</a:t>
            </a:r>
          </a:p>
          <a:p>
            <a:pPr algn="r">
              <a:spcAft>
                <a:spcPts val="400"/>
              </a:spcAft>
            </a:pPr>
            <a:r>
              <a:rPr lang="ja" sz="1200" dirty="0">
                <a:solidFill>
                  <a:schemeClr val="tx1">
                    <a:lumMod val="65000"/>
                    <a:lumOff val="35000"/>
                  </a:schemeClr>
                </a:solidFill>
                <a:latin typeface="Century Gothic" panose="020B0502020202020204" pitchFamily="34" charset="0"/>
              </a:rPr>
              <a:t>シミク:</a:t>
            </a:r>
          </a:p>
          <a:p>
            <a:pPr algn="r">
              <a:spcAft>
                <a:spcPts val="400"/>
              </a:spcAft>
            </a:pPr>
            <a:r>
              <a:rPr lang="ja" sz="1200" dirty="0">
                <a:solidFill>
                  <a:schemeClr val="tx1">
                    <a:lumMod val="65000"/>
                    <a:lumOff val="35000"/>
                  </a:schemeClr>
                </a:solidFill>
                <a:latin typeface="Century Gothic" panose="020B0502020202020204" pitchFamily="34" charset="0"/>
              </a:rPr>
              <a:t>パントン:</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ja" sz="1200" dirty="0">
                <a:latin typeface="Century Gothic" panose="020B0502020202020204" pitchFamily="34" charset="0"/>
              </a:rPr>
              <a:t>#000000</a:t>
            </a:r>
          </a:p>
          <a:p>
            <a:pPr>
              <a:spcAft>
                <a:spcPts val="400"/>
              </a:spcAft>
            </a:pPr>
            <a:r>
              <a:rPr lang="ja" sz="1200" dirty="0">
                <a:latin typeface="Century Gothic" panose="020B0502020202020204" pitchFamily="34" charset="0"/>
              </a:rPr>
              <a:t>0/ 0 / 0</a:t>
            </a:r>
          </a:p>
          <a:p>
            <a:pPr>
              <a:spcAft>
                <a:spcPts val="400"/>
              </a:spcAft>
            </a:pPr>
            <a:r>
              <a:rPr lang="ja" sz="1200" dirty="0">
                <a:latin typeface="Century Gothic" panose="020B0502020202020204" pitchFamily="34" charset="0"/>
              </a:rPr>
              <a:t>0 / 0 / 0 / 0</a:t>
            </a:r>
          </a:p>
          <a:p>
            <a:pPr>
              <a:spcAft>
                <a:spcPts val="400"/>
              </a:spcAft>
            </a:pPr>
            <a:r>
              <a:rPr lang="ja" sz="1200" dirty="0">
                <a:latin typeface="Century Gothic" panose="020B0502020202020204" pitchFamily="34" charset="0"/>
              </a:rPr>
              <a:t>ティッカー</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フォント</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ja" sz="10000" dirty="0">
                <a:latin typeface="Century Gothic" panose="020B0502020202020204" pitchFamily="34" charset="0"/>
              </a:rPr>
              <a:t>アー</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ja" sz="1200" dirty="0">
                <a:solidFill>
                  <a:schemeClr val="tx1">
                    <a:lumMod val="65000"/>
                    <a:lumOff val="35000"/>
                  </a:schemeClr>
                </a:solidFill>
                <a:latin typeface="Century Gothic" panose="020B0502020202020204" pitchFamily="34" charset="0"/>
              </a:rPr>
              <a:t>フォント：</a:t>
            </a:r>
          </a:p>
          <a:p>
            <a:pPr algn="r">
              <a:spcAft>
                <a:spcPts val="400"/>
              </a:spcAft>
            </a:pPr>
            <a:r>
              <a:rPr lang="ja" sz="1200" dirty="0">
                <a:solidFill>
                  <a:schemeClr val="tx1">
                    <a:lumMod val="65000"/>
                    <a:lumOff val="35000"/>
                  </a:schemeClr>
                </a:solidFill>
                <a:latin typeface="Century Gothic" panose="020B0502020202020204" pitchFamily="34" charset="0"/>
              </a:rPr>
              <a:t>スタイル：</a:t>
            </a:r>
          </a:p>
          <a:p>
            <a:pPr algn="r">
              <a:spcAft>
                <a:spcPts val="400"/>
              </a:spcAft>
            </a:pPr>
            <a:r>
              <a:rPr lang="ja" sz="1200" dirty="0">
                <a:solidFill>
                  <a:schemeClr val="tx1">
                    <a:lumMod val="65000"/>
                    <a:lumOff val="35000"/>
                  </a:schemeClr>
                </a:solidFill>
                <a:latin typeface="Century Gothic" panose="020B0502020202020204" pitchFamily="34" charset="0"/>
              </a:rPr>
              <a:t>大きさ：</a:t>
            </a:r>
          </a:p>
          <a:p>
            <a:pPr algn="r">
              <a:spcAft>
                <a:spcPts val="400"/>
              </a:spcAft>
            </a:pPr>
            <a:r>
              <a:rPr lang="ja" sz="1200" dirty="0">
                <a:solidFill>
                  <a:schemeClr val="tx1">
                    <a:lumMod val="65000"/>
                    <a:lumOff val="35000"/>
                  </a:schemeClr>
                </a:solidFill>
                <a:latin typeface="Century Gothic" panose="020B0502020202020204" pitchFamily="34" charset="0"/>
              </a:rPr>
              <a:t>線の高さ:</a:t>
            </a:r>
          </a:p>
          <a:p>
            <a:pPr algn="r">
              <a:spcAft>
                <a:spcPts val="400"/>
              </a:spcAft>
            </a:pPr>
            <a:r>
              <a:rPr lang="ja" sz="1200" dirty="0">
                <a:solidFill>
                  <a:schemeClr val="tx1">
                    <a:lumMod val="65000"/>
                    <a:lumOff val="35000"/>
                  </a:schemeClr>
                </a:solidFill>
                <a:latin typeface="Century Gothic" panose="020B0502020202020204" pitchFamily="34" charset="0"/>
              </a:rPr>
              <a:t>トラッキング：</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ja" sz="1200" dirty="0">
                <a:latin typeface="Century Gothic" panose="020B0502020202020204" pitchFamily="34" charset="0"/>
              </a:rPr>
              <a:t>センチュリーゴシック</a:t>
            </a:r>
          </a:p>
          <a:p>
            <a:pPr>
              <a:spcAft>
                <a:spcPts val="400"/>
              </a:spcAft>
            </a:pPr>
            <a:r>
              <a:rPr lang="ja" sz="1200" dirty="0">
                <a:latin typeface="Century Gothic" panose="020B0502020202020204" pitchFamily="34" charset="0"/>
              </a:rPr>
              <a:t>レギュラー</a:t>
            </a:r>
          </a:p>
          <a:p>
            <a:pPr>
              <a:spcAft>
                <a:spcPts val="400"/>
              </a:spcAft>
            </a:pPr>
            <a:r>
              <a:rPr lang="ja" sz="1200" dirty="0">
                <a:latin typeface="Century Gothic" panose="020B0502020202020204" pitchFamily="34" charset="0"/>
              </a:rPr>
              <a:t>11ポイント</a:t>
            </a:r>
          </a:p>
          <a:p>
            <a:pPr>
              <a:spcAft>
                <a:spcPts val="400"/>
              </a:spcAft>
            </a:pPr>
            <a:r>
              <a:rPr lang="ja" sz="1200" dirty="0">
                <a:latin typeface="Century Gothic" panose="020B0502020202020204" pitchFamily="34" charset="0"/>
              </a:rPr>
              <a:t>1.5</a:t>
            </a:r>
          </a:p>
          <a:p>
            <a:pPr>
              <a:spcAft>
                <a:spcPts val="400"/>
              </a:spcAft>
            </a:pPr>
            <a:r>
              <a:rPr lang="ja" sz="1200" dirty="0">
                <a:latin typeface="Century Gothic" panose="020B0502020202020204" pitchFamily="34" charset="0"/>
              </a:rPr>
              <a:t>正常</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4</TotalTime>
  <Words>2088</Words>
  <Application>Microsoft Macintosh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PowerPointプレゼンテーション</dc:title>
  <dc:creator>Alexandra Ragazhinskaya</dc:creator>
  <cp:lastModifiedBy>Jason Flores</cp:lastModifiedBy>
  <cp:revision>2</cp:revision>
  <dcterms:created xsi:type="dcterms:W3CDTF">2021-10-31T00:06:46Z</dcterms:created>
  <dcterms:modified xsi:type="dcterms:W3CDTF">2022-09-11T04:36:36Z</dcterms:modified>
</cp:coreProperties>
</file>