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342" r:id="rId2"/>
    <p:sldId id="354" r:id="rId3"/>
    <p:sldId id="353" r:id="rId4"/>
    <p:sldId id="368" r:id="rId5"/>
    <p:sldId id="380" r:id="rId6"/>
    <p:sldId id="381" r:id="rId7"/>
    <p:sldId id="385" r:id="rId8"/>
    <p:sldId id="382" r:id="rId9"/>
    <p:sldId id="386" r:id="rId10"/>
    <p:sldId id="383" r:id="rId11"/>
    <p:sldId id="384"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D32"/>
    <a:srgbClr val="2ADCD1"/>
    <a:srgbClr val="FFC72C"/>
    <a:srgbClr val="E10600"/>
    <a:srgbClr val="F0A622"/>
    <a:srgbClr val="2A75D1"/>
    <a:srgbClr val="349D73"/>
    <a:srgbClr val="003059"/>
    <a:srgbClr val="455264"/>
    <a:srgbClr val="FCF1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80" autoAdjust="0"/>
    <p:restoredTop sz="86447"/>
  </p:normalViewPr>
  <p:slideViewPr>
    <p:cSldViewPr snapToGrid="0" snapToObjects="1">
      <p:cViewPr varScale="1">
        <p:scale>
          <a:sx n="112" d="100"/>
          <a:sy n="112" d="100"/>
        </p:scale>
        <p:origin x="840" y="18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11" Type="http://schemas.openxmlformats.org/officeDocument/2006/relationships/slide" Target="slides/slide12.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055359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2464423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24267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2627527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68281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962355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831970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408372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41586001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3.tiff"/><Relationship Id="rId3" Type="http://schemas.openxmlformats.org/officeDocument/2006/relationships/image" Target="../media/image28.tiff"/><Relationship Id="rId7" Type="http://schemas.openxmlformats.org/officeDocument/2006/relationships/image" Target="../media/image32.tif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1.tiff"/><Relationship Id="rId5" Type="http://schemas.openxmlformats.org/officeDocument/2006/relationships/image" Target="../media/image30.tiff"/><Relationship Id="rId4" Type="http://schemas.openxmlformats.org/officeDocument/2006/relationships/image" Target="../media/image29.tiff"/><Relationship Id="rId9"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png"/><Relationship Id="rId7" Type="http://schemas.openxmlformats.org/officeDocument/2006/relationships/slide" Target="slide8.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4.xml"/><Relationship Id="rId4" Type="http://schemas.openxmlformats.org/officeDocument/2006/relationships/slide" Target="slide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4.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rma&#10;&#10;Descripción generada automáticamente">
            <a:extLst>
              <a:ext uri="{FF2B5EF4-FFF2-40B4-BE49-F238E27FC236}">
                <a16:creationId xmlns:a16="http://schemas.microsoft.com/office/drawing/2014/main" id="{1AE65A14-F267-A448-B5E0-4329D1561F45}"/>
              </a:ext>
            </a:extLst>
          </p:cNvPr>
          <p:cNvPicPr>
            <a:picLocks noChangeAspect="1"/>
          </p:cNvPicPr>
          <p:nvPr/>
        </p:nvPicPr>
        <p:blipFill>
          <a:blip r:embed="rId2"/>
          <a:stretch>
            <a:fillRect/>
          </a:stretch>
        </p:blipFill>
        <p:spPr>
          <a:xfrm>
            <a:off x="6942077" y="255512"/>
            <a:ext cx="4997547" cy="604200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950745" cy="430887"/>
          </a:xfrm>
          <a:prstGeom prst="rect">
            <a:avLst/>
          </a:prstGeom>
          <a:noFill/>
        </p:spPr>
        <p:txBody>
          <a:bodyPr wrap="square" rtlCol="0">
            <a:spAutoFit/>
          </a:bodyPr>
          <a:lstStyle/>
          <a:p>
            <a:r>
              <a:rPr lang="es" sz="2200" b="1" dirty="0">
                <a:solidFill>
                  <a:schemeClr val="tx1">
                    <a:lumMod val="75000"/>
                    <a:lumOff val="25000"/>
                  </a:schemeClr>
                </a:solidFill>
                <a:latin typeface="Century Gothic" panose="020B0502020202020204" pitchFamily="34" charset="0"/>
              </a:rPr>
              <a:t>PLANTILLA DE GUÍA DE ESTILO DE MARCA</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GUÍA DE ESTILO DE MARCA</a:t>
            </a:r>
            <a:endParaRPr lang="en-US" dirty="0">
              <a:solidFill>
                <a:schemeClr val="bg1"/>
              </a:solidFill>
              <a:latin typeface="Century Gothic" panose="020B0502020202020204" pitchFamily="34" charset="0"/>
              <a:ea typeface="Arial" charset="0"/>
              <a:cs typeface="Arial" charset="0"/>
            </a:endParaRPr>
          </a:p>
        </p:txBody>
      </p:sp>
      <p:sp>
        <p:nvSpPr>
          <p:cNvPr id="93" name="TextBox 92">
            <a:extLst>
              <a:ext uri="{FF2B5EF4-FFF2-40B4-BE49-F238E27FC236}">
                <a16:creationId xmlns:a16="http://schemas.microsoft.com/office/drawing/2014/main" id="{4202D8FA-97A9-1F4C-B19E-615D761DF0CF}"/>
              </a:ext>
            </a:extLst>
          </p:cNvPr>
          <p:cNvSpPr txBox="1"/>
          <p:nvPr/>
        </p:nvSpPr>
        <p:spPr>
          <a:xfrm>
            <a:off x="552991" y="4861115"/>
            <a:ext cx="8138087" cy="1384995"/>
          </a:xfrm>
          <a:prstGeom prst="rect">
            <a:avLst/>
          </a:prstGeom>
          <a:noFill/>
        </p:spPr>
        <p:txBody>
          <a:bodyPr wrap="square" rtlCol="0">
            <a:spAutoFit/>
          </a:bodyPr>
          <a:lstStyle/>
          <a:p>
            <a:r>
              <a:rPr lang="es" sz="3600" dirty="0">
                <a:solidFill>
                  <a:schemeClr val="tx2">
                    <a:lumMod val="50000"/>
                  </a:schemeClr>
                </a:solidFill>
                <a:latin typeface="Century Gothic" panose="020B0502020202020204" pitchFamily="34" charset="0"/>
              </a:rPr>
              <a:t>GUÍA DE ESTILO DE MARCA</a:t>
            </a:r>
          </a:p>
          <a:p>
            <a:r>
              <a:rPr lang="en-US" sz="2000" dirty="0">
                <a:solidFill>
                  <a:schemeClr val="tx2"/>
                </a:solidFill>
                <a:latin typeface="Century Gothic" panose="020B0502020202020204" pitchFamily="34" charset="0"/>
              </a:rPr>
              <a:t> </a:t>
            </a:r>
            <a:endParaRPr lang="en-US" sz="1400" dirty="0">
              <a:solidFill>
                <a:schemeClr val="bg1">
                  <a:lumMod val="50000"/>
                </a:schemeClr>
              </a:solidFill>
              <a:latin typeface="Century Gothic" panose="020B0502020202020204" pitchFamily="34" charset="0"/>
            </a:endParaRPr>
          </a:p>
          <a:p>
            <a:endParaRPr lang="en-US" sz="1400" dirty="0">
              <a:solidFill>
                <a:schemeClr val="bg1">
                  <a:lumMod val="50000"/>
                </a:schemeClr>
              </a:solidFill>
              <a:latin typeface="Century Gothic" panose="020B0502020202020204" pitchFamily="34" charset="0"/>
            </a:endParaRPr>
          </a:p>
          <a:p>
            <a:r>
              <a:rPr lang="es" sz="1400" dirty="0">
                <a:solidFill>
                  <a:schemeClr val="bg1">
                    <a:lumMod val="50000"/>
                  </a:schemeClr>
                </a:solidFill>
                <a:latin typeface="Century Gothic" panose="020B0502020202020204" pitchFamily="34" charset="0"/>
              </a:rPr>
              <a:t>©20XX. Todos los derechos reservados a su organización.</a:t>
            </a:r>
          </a:p>
        </p:txBody>
      </p:sp>
      <p:grpSp>
        <p:nvGrpSpPr>
          <p:cNvPr id="10" name="Group 9">
            <a:extLst>
              <a:ext uri="{FF2B5EF4-FFF2-40B4-BE49-F238E27FC236}">
                <a16:creationId xmlns:a16="http://schemas.microsoft.com/office/drawing/2014/main" id="{6AE8DCBF-448C-AD45-B510-7237A4405E1C}"/>
              </a:ext>
            </a:extLst>
          </p:cNvPr>
          <p:cNvGrpSpPr/>
          <p:nvPr/>
        </p:nvGrpSpPr>
        <p:grpSpPr>
          <a:xfrm>
            <a:off x="552991" y="866579"/>
            <a:ext cx="3813735" cy="3758772"/>
            <a:chOff x="8691079" y="2905927"/>
            <a:chExt cx="2975771" cy="2932884"/>
          </a:xfrm>
        </p:grpSpPr>
        <p:sp>
          <p:nvSpPr>
            <p:cNvPr id="11" name="Oval 10">
              <a:extLst>
                <a:ext uri="{FF2B5EF4-FFF2-40B4-BE49-F238E27FC236}">
                  <a16:creationId xmlns:a16="http://schemas.microsoft.com/office/drawing/2014/main" id="{9CAC6470-2B2D-5C47-8938-DC548E94AC68}"/>
                </a:ext>
              </a:extLst>
            </p:cNvPr>
            <p:cNvSpPr/>
            <p:nvPr/>
          </p:nvSpPr>
          <p:spPr>
            <a:xfrm>
              <a:off x="8691080" y="2913827"/>
              <a:ext cx="2932884" cy="2890404"/>
            </a:xfrm>
            <a:prstGeom prst="ellipse">
              <a:avLst/>
            </a:prstGeom>
            <a:gradFill>
              <a:gsLst>
                <a:gs pos="0">
                  <a:schemeClr val="tx2">
                    <a:lumMod val="20000"/>
                    <a:lumOff val="80000"/>
                  </a:schemeClr>
                </a:gs>
                <a:gs pos="100000">
                  <a:schemeClr val="tx2">
                    <a:lumMod val="40000"/>
                    <a:lumOff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descr="Esfera">
              <a:extLst>
                <a:ext uri="{FF2B5EF4-FFF2-40B4-BE49-F238E27FC236}">
                  <a16:creationId xmlns:a16="http://schemas.microsoft.com/office/drawing/2014/main" id="{A2DE8716-EFBB-D949-8304-0C61B76E5B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91079" y="2905927"/>
              <a:ext cx="2932884" cy="2932884"/>
            </a:xfrm>
            <a:prstGeom prst="rect">
              <a:avLst/>
            </a:prstGeom>
          </p:spPr>
        </p:pic>
        <p:sp>
          <p:nvSpPr>
            <p:cNvPr id="13" name="TextBox 12">
              <a:extLst>
                <a:ext uri="{FF2B5EF4-FFF2-40B4-BE49-F238E27FC236}">
                  <a16:creationId xmlns:a16="http://schemas.microsoft.com/office/drawing/2014/main" id="{8893A57A-2F49-9146-9CC4-489A6AF37BC7}"/>
                </a:ext>
              </a:extLst>
            </p:cNvPr>
            <p:cNvSpPr txBox="1"/>
            <p:nvPr/>
          </p:nvSpPr>
          <p:spPr>
            <a:xfrm>
              <a:off x="8691079" y="3522919"/>
              <a:ext cx="2947929" cy="936589"/>
            </a:xfrm>
            <a:prstGeom prst="rect">
              <a:avLst/>
            </a:prstGeom>
            <a:noFill/>
            <a:effectLst>
              <a:outerShdw blurRad="50800" dist="38100" dir="2700000" algn="tl" rotWithShape="0">
                <a:prstClr val="black">
                  <a:alpha val="31000"/>
                </a:prstClr>
              </a:outerShdw>
            </a:effectLst>
          </p:spPr>
          <p:txBody>
            <a:bodyPr wrap="square" rtlCol="0">
              <a:spAutoFit/>
            </a:bodyPr>
            <a:lstStyle/>
            <a:p>
              <a:pPr algn="ctr"/>
              <a:r>
                <a:rPr lang="es" sz="7200" b="1" dirty="0">
                  <a:solidFill>
                    <a:schemeClr val="bg1"/>
                  </a:solidFill>
                  <a:latin typeface="Century Gothic" panose="020B0502020202020204" pitchFamily="34" charset="0"/>
                </a:rPr>
                <a:t>USTED</a:t>
              </a:r>
            </a:p>
          </p:txBody>
        </p:sp>
        <p:sp>
          <p:nvSpPr>
            <p:cNvPr id="14" name="TextBox 13">
              <a:extLst>
                <a:ext uri="{FF2B5EF4-FFF2-40B4-BE49-F238E27FC236}">
                  <a16:creationId xmlns:a16="http://schemas.microsoft.com/office/drawing/2014/main" id="{37F19312-F8F1-4B4F-9DAE-27D355366D66}"/>
                </a:ext>
              </a:extLst>
            </p:cNvPr>
            <p:cNvSpPr txBox="1"/>
            <p:nvPr/>
          </p:nvSpPr>
          <p:spPr>
            <a:xfrm>
              <a:off x="8718921" y="4229046"/>
              <a:ext cx="2947929" cy="1032649"/>
            </a:xfrm>
            <a:prstGeom prst="rect">
              <a:avLst/>
            </a:prstGeom>
            <a:noFill/>
            <a:effectLst>
              <a:outerShdw blurRad="63500" dist="38100" dir="2700000" algn="tl" rotWithShape="0">
                <a:prstClr val="black">
                  <a:alpha val="40000"/>
                </a:prstClr>
              </a:outerShdw>
            </a:effectLst>
          </p:spPr>
          <p:txBody>
            <a:bodyPr wrap="square" rtlCol="0">
              <a:spAutoFit/>
            </a:bodyPr>
            <a:lstStyle/>
            <a:p>
              <a:pPr algn="ctr"/>
              <a:r>
                <a:rPr lang="es" sz="8000" b="1" dirty="0">
                  <a:solidFill>
                    <a:schemeClr val="bg1"/>
                  </a:solidFill>
                  <a:latin typeface="Century Gothic" panose="020B0502020202020204" pitchFamily="34" charset="0"/>
                </a:rPr>
                <a:t>LOGOTIPO</a:t>
              </a:r>
            </a:p>
          </p:txBody>
        </p:sp>
      </p:grpSp>
    </p:spTree>
    <p:extLst>
      <p:ext uri="{BB962C8B-B14F-4D97-AF65-F5344CB8AC3E}">
        <p14:creationId xmlns:p14="http://schemas.microsoft.com/office/powerpoint/2010/main" val="1508588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rma&#10;&#10;Descripción generada automáticamente">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7923313" y="8416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135521" cy="46166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7. Despacho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ea typeface="Arial" charset="0"/>
                <a:cs typeface="Arial" charset="0"/>
              </a:rPr>
              <a:t>DESPEJE</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020857"/>
          </a:xfrm>
          <a:prstGeom prst="rect">
            <a:avLst/>
          </a:prstGeom>
        </p:spPr>
        <p:txBody>
          <a:bodyPr wrap="square">
            <a:spAutoFit/>
          </a:bodyPr>
          <a:lstStyle/>
          <a:p>
            <a:pPr>
              <a:lnSpc>
                <a:spcPct val="150000"/>
              </a:lnSpc>
              <a:spcAft>
                <a:spcPts val="1600"/>
              </a:spcAft>
            </a:pPr>
            <a:r>
              <a:rPr lang="es" sz="1400" dirty="0">
                <a:latin typeface="Century Gothic" panose="020B0502020202020204" pitchFamily="34" charset="0"/>
              </a:rPr>
              <a:t>Dale al logotipo un poco de espacio para respirar. El logotipo debe tener un espacio libre alrededor de todo el bloqueo. Esto proporcionará un espaciado adecuado para sus ascendentes de carácter. A continuación se muestra la cantidad mínima de liquidación, pero se prefiere más. </a:t>
            </a:r>
          </a:p>
        </p:txBody>
      </p:sp>
      <p:pic>
        <p:nvPicPr>
          <p:cNvPr id="8" name="Picture 7" descr="Interfaz gráfica de usuario, aplicación&#10;&#10;Descripción generada automáticamente">
            <a:extLst>
              <a:ext uri="{FF2B5EF4-FFF2-40B4-BE49-F238E27FC236}">
                <a16:creationId xmlns:a16="http://schemas.microsoft.com/office/drawing/2014/main" id="{DA62591A-DF9E-FB4D-A540-97DB400CFE51}"/>
              </a:ext>
            </a:extLst>
          </p:cNvPr>
          <p:cNvPicPr>
            <a:picLocks noChangeAspect="1"/>
          </p:cNvPicPr>
          <p:nvPr/>
        </p:nvPicPr>
        <p:blipFill>
          <a:blip r:embed="rId4"/>
          <a:stretch>
            <a:fillRect/>
          </a:stretch>
        </p:blipFill>
        <p:spPr>
          <a:xfrm>
            <a:off x="444759" y="2604702"/>
            <a:ext cx="10731500" cy="2463800"/>
          </a:xfrm>
          <a:prstGeom prst="rect">
            <a:avLst/>
          </a:prstGeom>
        </p:spPr>
      </p:pic>
    </p:spTree>
    <p:extLst>
      <p:ext uri="{BB962C8B-B14F-4D97-AF65-F5344CB8AC3E}">
        <p14:creationId xmlns:p14="http://schemas.microsoft.com/office/powerpoint/2010/main" val="4160940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2895344" cy="46166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8. Uso incorrecto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ea typeface="Arial" charset="0"/>
                <a:cs typeface="Arial" charset="0"/>
              </a:rPr>
              <a:t>USO INCORRECTO</a:t>
            </a:r>
          </a:p>
        </p:txBody>
      </p:sp>
      <p:sp>
        <p:nvSpPr>
          <p:cNvPr id="2" name="Rectangle 1">
            <a:extLst>
              <a:ext uri="{FF2B5EF4-FFF2-40B4-BE49-F238E27FC236}">
                <a16:creationId xmlns:a16="http://schemas.microsoft.com/office/drawing/2014/main" id="{8941B581-3871-924A-9F56-DE67B0919E0E}"/>
              </a:ext>
            </a:extLst>
          </p:cNvPr>
          <p:cNvSpPr/>
          <p:nvPr/>
        </p:nvSpPr>
        <p:spPr>
          <a:xfrm>
            <a:off x="444759" y="710065"/>
            <a:ext cx="8283454" cy="374526"/>
          </a:xfrm>
          <a:prstGeom prst="rect">
            <a:avLst/>
          </a:prstGeom>
        </p:spPr>
        <p:txBody>
          <a:bodyPr wrap="square">
            <a:spAutoFit/>
          </a:bodyPr>
          <a:lstStyle/>
          <a:p>
            <a:pPr>
              <a:lnSpc>
                <a:spcPct val="150000"/>
              </a:lnSpc>
              <a:spcAft>
                <a:spcPts val="1600"/>
              </a:spcAft>
            </a:pPr>
            <a:r>
              <a:rPr lang="es" sz="1400" dirty="0">
                <a:latin typeface="Century Gothic" panose="020B0502020202020204" pitchFamily="34" charset="0"/>
              </a:rPr>
              <a:t>Utilice los logotipos tal como se proporcionan en estas directrices. No alteres el logotipo.</a:t>
            </a:r>
          </a:p>
        </p:txBody>
      </p:sp>
      <p:sp>
        <p:nvSpPr>
          <p:cNvPr id="11" name="TextBox 10">
            <a:extLst>
              <a:ext uri="{FF2B5EF4-FFF2-40B4-BE49-F238E27FC236}">
                <a16:creationId xmlns:a16="http://schemas.microsoft.com/office/drawing/2014/main" id="{F60D916A-4CF6-BE45-AB82-BB2C19FFD3E4}"/>
              </a:ext>
            </a:extLst>
          </p:cNvPr>
          <p:cNvSpPr txBox="1"/>
          <p:nvPr/>
        </p:nvSpPr>
        <p:spPr>
          <a:xfrm>
            <a:off x="884903" y="2573010"/>
            <a:ext cx="835485" cy="400110"/>
          </a:xfrm>
          <a:prstGeom prst="rect">
            <a:avLst/>
          </a:prstGeom>
          <a:noFill/>
        </p:spPr>
        <p:txBody>
          <a:bodyPr wrap="none" rtlCol="0">
            <a:spAutoFit/>
          </a:bodyPr>
          <a:lstStyle/>
          <a:p>
            <a:r>
              <a:rPr lang="es" sz="2000" b="1" dirty="0">
                <a:solidFill>
                  <a:srgbClr val="C00000"/>
                </a:solidFill>
                <a:latin typeface="Century Gothic" panose="020B0502020202020204" pitchFamily="34" charset="0"/>
              </a:rPr>
              <a:t>Inclinación</a:t>
            </a:r>
          </a:p>
        </p:txBody>
      </p:sp>
      <p:sp>
        <p:nvSpPr>
          <p:cNvPr id="12" name="Rectangle 11">
            <a:extLst>
              <a:ext uri="{FF2B5EF4-FFF2-40B4-BE49-F238E27FC236}">
                <a16:creationId xmlns:a16="http://schemas.microsoft.com/office/drawing/2014/main" id="{1FE19A61-7739-C14B-87B6-5CF2A0DFD1F7}"/>
              </a:ext>
            </a:extLst>
          </p:cNvPr>
          <p:cNvSpPr/>
          <p:nvPr/>
        </p:nvSpPr>
        <p:spPr>
          <a:xfrm>
            <a:off x="884903" y="2956702"/>
            <a:ext cx="2153027" cy="584775"/>
          </a:xfrm>
          <a:prstGeom prst="rect">
            <a:avLst/>
          </a:prstGeom>
        </p:spPr>
        <p:txBody>
          <a:bodyPr wrap="square">
            <a:spAutoFit/>
          </a:bodyPr>
          <a:lstStyle/>
          <a:p>
            <a:pPr>
              <a:spcAft>
                <a:spcPts val="1600"/>
              </a:spcAft>
            </a:pPr>
            <a:r>
              <a:rPr lang="es" sz="1600" dirty="0">
                <a:latin typeface="Century Gothic" panose="020B0502020202020204" pitchFamily="34" charset="0"/>
              </a:rPr>
              <a:t>No sesgue ni escale de manera desproporcionada</a:t>
            </a:r>
          </a:p>
        </p:txBody>
      </p:sp>
      <p:sp>
        <p:nvSpPr>
          <p:cNvPr id="15" name="TextBox 14">
            <a:extLst>
              <a:ext uri="{FF2B5EF4-FFF2-40B4-BE49-F238E27FC236}">
                <a16:creationId xmlns:a16="http://schemas.microsoft.com/office/drawing/2014/main" id="{A0630246-D1E4-214D-B698-63D8290C2965}"/>
              </a:ext>
            </a:extLst>
          </p:cNvPr>
          <p:cNvSpPr txBox="1"/>
          <p:nvPr/>
        </p:nvSpPr>
        <p:spPr>
          <a:xfrm>
            <a:off x="4903665" y="2573010"/>
            <a:ext cx="2013693" cy="400110"/>
          </a:xfrm>
          <a:prstGeom prst="rect">
            <a:avLst/>
          </a:prstGeom>
          <a:noFill/>
        </p:spPr>
        <p:txBody>
          <a:bodyPr wrap="none" rtlCol="0">
            <a:spAutoFit/>
          </a:bodyPr>
          <a:lstStyle/>
          <a:p>
            <a:r>
              <a:rPr lang="es" sz="2000" b="1" dirty="0">
                <a:solidFill>
                  <a:srgbClr val="C00000"/>
                </a:solidFill>
                <a:latin typeface="Century Gothic" panose="020B0502020202020204" pitchFamily="34" charset="0"/>
              </a:rPr>
              <a:t>Cambiar colores</a:t>
            </a:r>
          </a:p>
        </p:txBody>
      </p:sp>
      <p:sp>
        <p:nvSpPr>
          <p:cNvPr id="16" name="Rectangle 15">
            <a:extLst>
              <a:ext uri="{FF2B5EF4-FFF2-40B4-BE49-F238E27FC236}">
                <a16:creationId xmlns:a16="http://schemas.microsoft.com/office/drawing/2014/main" id="{47ED6A8D-E6A1-1F4E-BA87-A5FBA0184BE5}"/>
              </a:ext>
            </a:extLst>
          </p:cNvPr>
          <p:cNvSpPr/>
          <p:nvPr/>
        </p:nvSpPr>
        <p:spPr>
          <a:xfrm>
            <a:off x="4903665" y="2956702"/>
            <a:ext cx="2724649" cy="338554"/>
          </a:xfrm>
          <a:prstGeom prst="rect">
            <a:avLst/>
          </a:prstGeom>
        </p:spPr>
        <p:txBody>
          <a:bodyPr wrap="square">
            <a:spAutoFit/>
          </a:bodyPr>
          <a:lstStyle/>
          <a:p>
            <a:pPr>
              <a:spcAft>
                <a:spcPts val="1600"/>
              </a:spcAft>
            </a:pPr>
            <a:r>
              <a:rPr lang="es" sz="1600" dirty="0">
                <a:latin typeface="Century Gothic" panose="020B0502020202020204" pitchFamily="34" charset="0"/>
              </a:rPr>
              <a:t>No cambies los colores</a:t>
            </a:r>
          </a:p>
        </p:txBody>
      </p:sp>
      <p:sp>
        <p:nvSpPr>
          <p:cNvPr id="18" name="TextBox 17">
            <a:extLst>
              <a:ext uri="{FF2B5EF4-FFF2-40B4-BE49-F238E27FC236}">
                <a16:creationId xmlns:a16="http://schemas.microsoft.com/office/drawing/2014/main" id="{24913F0B-216B-9C46-BF4F-21B934DAE498}"/>
              </a:ext>
            </a:extLst>
          </p:cNvPr>
          <p:cNvSpPr txBox="1"/>
          <p:nvPr/>
        </p:nvSpPr>
        <p:spPr>
          <a:xfrm>
            <a:off x="8924012" y="2573010"/>
            <a:ext cx="1316386" cy="400110"/>
          </a:xfrm>
          <a:prstGeom prst="rect">
            <a:avLst/>
          </a:prstGeom>
          <a:noFill/>
        </p:spPr>
        <p:txBody>
          <a:bodyPr wrap="none" rtlCol="0">
            <a:spAutoFit/>
          </a:bodyPr>
          <a:lstStyle/>
          <a:p>
            <a:r>
              <a:rPr lang="es" sz="2000" b="1" dirty="0">
                <a:solidFill>
                  <a:srgbClr val="C00000"/>
                </a:solidFill>
                <a:latin typeface="Century Gothic" panose="020B0502020202020204" pitchFamily="34" charset="0"/>
              </a:rPr>
              <a:t>Recrear</a:t>
            </a:r>
          </a:p>
        </p:txBody>
      </p:sp>
      <p:sp>
        <p:nvSpPr>
          <p:cNvPr id="19" name="Rectangle 18">
            <a:extLst>
              <a:ext uri="{FF2B5EF4-FFF2-40B4-BE49-F238E27FC236}">
                <a16:creationId xmlns:a16="http://schemas.microsoft.com/office/drawing/2014/main" id="{BCF5A97E-B7FA-A44D-9555-3CF3FF363823}"/>
              </a:ext>
            </a:extLst>
          </p:cNvPr>
          <p:cNvSpPr/>
          <p:nvPr/>
        </p:nvSpPr>
        <p:spPr>
          <a:xfrm>
            <a:off x="8924012" y="2956702"/>
            <a:ext cx="2724649" cy="584775"/>
          </a:xfrm>
          <a:prstGeom prst="rect">
            <a:avLst/>
          </a:prstGeom>
        </p:spPr>
        <p:txBody>
          <a:bodyPr wrap="square">
            <a:spAutoFit/>
          </a:bodyPr>
          <a:lstStyle/>
          <a:p>
            <a:r>
              <a:rPr lang="es" sz="1600" dirty="0">
                <a:latin typeface="Century Gothic" panose="020B0502020202020204" pitchFamily="34" charset="0"/>
              </a:rPr>
              <a:t>No hagas alteraciones, adiciones o sustituciones</a:t>
            </a:r>
          </a:p>
        </p:txBody>
      </p:sp>
      <p:sp>
        <p:nvSpPr>
          <p:cNvPr id="21" name="TextBox 20">
            <a:extLst>
              <a:ext uri="{FF2B5EF4-FFF2-40B4-BE49-F238E27FC236}">
                <a16:creationId xmlns:a16="http://schemas.microsoft.com/office/drawing/2014/main" id="{E6FD11B4-AA73-5944-BE5E-3AB43B4703FF}"/>
              </a:ext>
            </a:extLst>
          </p:cNvPr>
          <p:cNvSpPr txBox="1"/>
          <p:nvPr/>
        </p:nvSpPr>
        <p:spPr>
          <a:xfrm>
            <a:off x="807892" y="5294405"/>
            <a:ext cx="1609736" cy="400110"/>
          </a:xfrm>
          <a:prstGeom prst="rect">
            <a:avLst/>
          </a:prstGeom>
          <a:noFill/>
        </p:spPr>
        <p:txBody>
          <a:bodyPr wrap="none" rtlCol="0">
            <a:spAutoFit/>
          </a:bodyPr>
          <a:lstStyle/>
          <a:p>
            <a:r>
              <a:rPr lang="es" sz="2000" b="1" dirty="0">
                <a:solidFill>
                  <a:srgbClr val="C00000"/>
                </a:solidFill>
                <a:latin typeface="Century Gothic" panose="020B0502020202020204" pitchFamily="34" charset="0"/>
              </a:rPr>
              <a:t>Añadir efectos</a:t>
            </a:r>
          </a:p>
        </p:txBody>
      </p:sp>
      <p:sp>
        <p:nvSpPr>
          <p:cNvPr id="22" name="Rectangle 21">
            <a:extLst>
              <a:ext uri="{FF2B5EF4-FFF2-40B4-BE49-F238E27FC236}">
                <a16:creationId xmlns:a16="http://schemas.microsoft.com/office/drawing/2014/main" id="{B8EC3851-2DA0-AA4C-A021-11DD65C6A4F6}"/>
              </a:ext>
            </a:extLst>
          </p:cNvPr>
          <p:cNvSpPr/>
          <p:nvPr/>
        </p:nvSpPr>
        <p:spPr>
          <a:xfrm>
            <a:off x="807891" y="5678097"/>
            <a:ext cx="2846735" cy="584775"/>
          </a:xfrm>
          <a:prstGeom prst="rect">
            <a:avLst/>
          </a:prstGeom>
        </p:spPr>
        <p:txBody>
          <a:bodyPr wrap="square">
            <a:spAutoFit/>
          </a:bodyPr>
          <a:lstStyle/>
          <a:p>
            <a:pPr>
              <a:spcAft>
                <a:spcPts val="1600"/>
              </a:spcAft>
            </a:pPr>
            <a:r>
              <a:rPr lang="es" sz="1600" dirty="0">
                <a:latin typeface="Century Gothic" panose="020B0502020202020204" pitchFamily="34" charset="0"/>
              </a:rPr>
              <a:t>No agregues sombras paralelas, trazos o biseles</a:t>
            </a:r>
          </a:p>
        </p:txBody>
      </p:sp>
      <p:sp>
        <p:nvSpPr>
          <p:cNvPr id="24" name="TextBox 23">
            <a:extLst>
              <a:ext uri="{FF2B5EF4-FFF2-40B4-BE49-F238E27FC236}">
                <a16:creationId xmlns:a16="http://schemas.microsoft.com/office/drawing/2014/main" id="{04EA6230-C766-8F44-BDC8-886DBA283D55}"/>
              </a:ext>
            </a:extLst>
          </p:cNvPr>
          <p:cNvSpPr txBox="1"/>
          <p:nvPr/>
        </p:nvSpPr>
        <p:spPr>
          <a:xfrm>
            <a:off x="4826654" y="5294405"/>
            <a:ext cx="2154757" cy="400110"/>
          </a:xfrm>
          <a:prstGeom prst="rect">
            <a:avLst/>
          </a:prstGeom>
          <a:noFill/>
        </p:spPr>
        <p:txBody>
          <a:bodyPr wrap="none" rtlCol="0">
            <a:spAutoFit/>
          </a:bodyPr>
          <a:lstStyle/>
          <a:p>
            <a:r>
              <a:rPr lang="es" sz="2000" b="1" dirty="0">
                <a:solidFill>
                  <a:srgbClr val="C00000"/>
                </a:solidFill>
                <a:latin typeface="Century Gothic" panose="020B0502020202020204" pitchFamily="34" charset="0"/>
              </a:rPr>
              <a:t>Alterar la orientación</a:t>
            </a:r>
          </a:p>
        </p:txBody>
      </p:sp>
      <p:sp>
        <p:nvSpPr>
          <p:cNvPr id="25" name="Rectangle 24">
            <a:extLst>
              <a:ext uri="{FF2B5EF4-FFF2-40B4-BE49-F238E27FC236}">
                <a16:creationId xmlns:a16="http://schemas.microsoft.com/office/drawing/2014/main" id="{1FB1532A-BEDA-454C-A4AC-CFEF862C918D}"/>
              </a:ext>
            </a:extLst>
          </p:cNvPr>
          <p:cNvSpPr/>
          <p:nvPr/>
        </p:nvSpPr>
        <p:spPr>
          <a:xfrm>
            <a:off x="4826654" y="5678097"/>
            <a:ext cx="2946164" cy="584775"/>
          </a:xfrm>
          <a:prstGeom prst="rect">
            <a:avLst/>
          </a:prstGeom>
        </p:spPr>
        <p:txBody>
          <a:bodyPr wrap="square">
            <a:spAutoFit/>
          </a:bodyPr>
          <a:lstStyle/>
          <a:p>
            <a:pPr>
              <a:spcAft>
                <a:spcPts val="1600"/>
              </a:spcAft>
            </a:pPr>
            <a:r>
              <a:rPr lang="es" sz="1600" dirty="0">
                <a:latin typeface="Century Gothic" panose="020B0502020202020204" pitchFamily="34" charset="0"/>
              </a:rPr>
              <a:t>No cambies la orientación</a:t>
            </a:r>
          </a:p>
        </p:txBody>
      </p:sp>
      <p:sp>
        <p:nvSpPr>
          <p:cNvPr id="27" name="TextBox 26">
            <a:extLst>
              <a:ext uri="{FF2B5EF4-FFF2-40B4-BE49-F238E27FC236}">
                <a16:creationId xmlns:a16="http://schemas.microsoft.com/office/drawing/2014/main" id="{308810DF-EF2C-EC4E-A03F-2FB04066042A}"/>
              </a:ext>
            </a:extLst>
          </p:cNvPr>
          <p:cNvSpPr txBox="1"/>
          <p:nvPr/>
        </p:nvSpPr>
        <p:spPr>
          <a:xfrm>
            <a:off x="8847001" y="5294405"/>
            <a:ext cx="3010761" cy="400110"/>
          </a:xfrm>
          <a:prstGeom prst="rect">
            <a:avLst/>
          </a:prstGeom>
          <a:noFill/>
        </p:spPr>
        <p:txBody>
          <a:bodyPr wrap="none" rtlCol="0">
            <a:spAutoFit/>
          </a:bodyPr>
          <a:lstStyle/>
          <a:p>
            <a:r>
              <a:rPr lang="es" sz="2000" b="1" dirty="0">
                <a:solidFill>
                  <a:srgbClr val="C00000"/>
                </a:solidFill>
                <a:latin typeface="Century Gothic" panose="020B0502020202020204" pitchFamily="34" charset="0"/>
              </a:rPr>
              <a:t>Usar fondos ocupados</a:t>
            </a:r>
          </a:p>
        </p:txBody>
      </p:sp>
      <p:sp>
        <p:nvSpPr>
          <p:cNvPr id="28" name="Rectangle 27">
            <a:extLst>
              <a:ext uri="{FF2B5EF4-FFF2-40B4-BE49-F238E27FC236}">
                <a16:creationId xmlns:a16="http://schemas.microsoft.com/office/drawing/2014/main" id="{FA87CDFF-D31D-7D41-9A54-4110154B273D}"/>
              </a:ext>
            </a:extLst>
          </p:cNvPr>
          <p:cNvSpPr/>
          <p:nvPr/>
        </p:nvSpPr>
        <p:spPr>
          <a:xfrm>
            <a:off x="8847001" y="5678097"/>
            <a:ext cx="2946164" cy="584775"/>
          </a:xfrm>
          <a:prstGeom prst="rect">
            <a:avLst/>
          </a:prstGeom>
        </p:spPr>
        <p:txBody>
          <a:bodyPr wrap="square">
            <a:spAutoFit/>
          </a:bodyPr>
          <a:lstStyle/>
          <a:p>
            <a:r>
              <a:rPr lang="es" sz="1600" dirty="0">
                <a:latin typeface="Century Gothic" panose="020B0502020202020204" pitchFamily="34" charset="0"/>
              </a:rPr>
              <a:t>No te coloques en fondos complicados</a:t>
            </a:r>
          </a:p>
        </p:txBody>
      </p:sp>
      <p:pic>
        <p:nvPicPr>
          <p:cNvPr id="4" name="Picture 3">
            <a:extLst>
              <a:ext uri="{FF2B5EF4-FFF2-40B4-BE49-F238E27FC236}">
                <a16:creationId xmlns:a16="http://schemas.microsoft.com/office/drawing/2014/main" id="{743C072D-D135-D445-954C-9A18D271C764}"/>
              </a:ext>
            </a:extLst>
          </p:cNvPr>
          <p:cNvPicPr>
            <a:picLocks noChangeAspect="1"/>
          </p:cNvPicPr>
          <p:nvPr/>
        </p:nvPicPr>
        <p:blipFill>
          <a:blip r:embed="rId3"/>
          <a:stretch>
            <a:fillRect/>
          </a:stretch>
        </p:blipFill>
        <p:spPr>
          <a:xfrm>
            <a:off x="367748" y="1557848"/>
            <a:ext cx="2994303" cy="804138"/>
          </a:xfrm>
          <a:prstGeom prst="rect">
            <a:avLst/>
          </a:prstGeom>
        </p:spPr>
      </p:pic>
      <p:pic>
        <p:nvPicPr>
          <p:cNvPr id="29" name="Picture 28">
            <a:extLst>
              <a:ext uri="{FF2B5EF4-FFF2-40B4-BE49-F238E27FC236}">
                <a16:creationId xmlns:a16="http://schemas.microsoft.com/office/drawing/2014/main" id="{8D17F2C0-4782-4749-B97A-54D9A730A35E}"/>
              </a:ext>
            </a:extLst>
          </p:cNvPr>
          <p:cNvPicPr>
            <a:picLocks noChangeAspect="1"/>
          </p:cNvPicPr>
          <p:nvPr/>
        </p:nvPicPr>
        <p:blipFill>
          <a:blip r:embed="rId4"/>
          <a:stretch>
            <a:fillRect/>
          </a:stretch>
        </p:blipFill>
        <p:spPr>
          <a:xfrm>
            <a:off x="4461964" y="1557848"/>
            <a:ext cx="2996291" cy="804672"/>
          </a:xfrm>
          <a:prstGeom prst="rect">
            <a:avLst/>
          </a:prstGeom>
        </p:spPr>
      </p:pic>
      <p:pic>
        <p:nvPicPr>
          <p:cNvPr id="30" name="Picture 29">
            <a:extLst>
              <a:ext uri="{FF2B5EF4-FFF2-40B4-BE49-F238E27FC236}">
                <a16:creationId xmlns:a16="http://schemas.microsoft.com/office/drawing/2014/main" id="{932D895B-BD8A-9047-9E5D-BABAE3558897}"/>
              </a:ext>
            </a:extLst>
          </p:cNvPr>
          <p:cNvPicPr>
            <a:picLocks noChangeAspect="1"/>
          </p:cNvPicPr>
          <p:nvPr/>
        </p:nvPicPr>
        <p:blipFill>
          <a:blip r:embed="rId5"/>
          <a:stretch>
            <a:fillRect/>
          </a:stretch>
        </p:blipFill>
        <p:spPr>
          <a:xfrm>
            <a:off x="8479169" y="1557848"/>
            <a:ext cx="2996291" cy="804672"/>
          </a:xfrm>
          <a:prstGeom prst="rect">
            <a:avLst/>
          </a:prstGeom>
        </p:spPr>
      </p:pic>
      <p:pic>
        <p:nvPicPr>
          <p:cNvPr id="31" name="Picture 30">
            <a:extLst>
              <a:ext uri="{FF2B5EF4-FFF2-40B4-BE49-F238E27FC236}">
                <a16:creationId xmlns:a16="http://schemas.microsoft.com/office/drawing/2014/main" id="{8750EE34-8BD5-FE4E-A00D-F08E423174A9}"/>
              </a:ext>
            </a:extLst>
          </p:cNvPr>
          <p:cNvPicPr>
            <a:picLocks noChangeAspect="1"/>
          </p:cNvPicPr>
          <p:nvPr/>
        </p:nvPicPr>
        <p:blipFill>
          <a:blip r:embed="rId6"/>
          <a:stretch>
            <a:fillRect/>
          </a:stretch>
        </p:blipFill>
        <p:spPr>
          <a:xfrm>
            <a:off x="463270" y="4274262"/>
            <a:ext cx="2996291" cy="804672"/>
          </a:xfrm>
          <a:prstGeom prst="rect">
            <a:avLst/>
          </a:prstGeom>
        </p:spPr>
      </p:pic>
      <p:pic>
        <p:nvPicPr>
          <p:cNvPr id="32" name="Picture 31">
            <a:extLst>
              <a:ext uri="{FF2B5EF4-FFF2-40B4-BE49-F238E27FC236}">
                <a16:creationId xmlns:a16="http://schemas.microsoft.com/office/drawing/2014/main" id="{4D6BB6FE-AA61-6D44-9082-2E89AF86A210}"/>
              </a:ext>
            </a:extLst>
          </p:cNvPr>
          <p:cNvPicPr>
            <a:picLocks noChangeAspect="1"/>
          </p:cNvPicPr>
          <p:nvPr/>
        </p:nvPicPr>
        <p:blipFill>
          <a:blip r:embed="rId7"/>
          <a:stretch>
            <a:fillRect/>
          </a:stretch>
        </p:blipFill>
        <p:spPr>
          <a:xfrm>
            <a:off x="4384953" y="4274262"/>
            <a:ext cx="2996291" cy="804672"/>
          </a:xfrm>
          <a:prstGeom prst="rect">
            <a:avLst/>
          </a:prstGeom>
        </p:spPr>
      </p:pic>
      <p:pic>
        <p:nvPicPr>
          <p:cNvPr id="33" name="Picture 32">
            <a:extLst>
              <a:ext uri="{FF2B5EF4-FFF2-40B4-BE49-F238E27FC236}">
                <a16:creationId xmlns:a16="http://schemas.microsoft.com/office/drawing/2014/main" id="{0729DB3E-69A9-3844-8CB3-8290B0D7679A}"/>
              </a:ext>
            </a:extLst>
          </p:cNvPr>
          <p:cNvPicPr>
            <a:picLocks noChangeAspect="1"/>
          </p:cNvPicPr>
          <p:nvPr/>
        </p:nvPicPr>
        <p:blipFill>
          <a:blip r:embed="rId8"/>
          <a:stretch>
            <a:fillRect/>
          </a:stretch>
        </p:blipFill>
        <p:spPr>
          <a:xfrm>
            <a:off x="8479169" y="4274262"/>
            <a:ext cx="2996291" cy="804672"/>
          </a:xfrm>
          <a:prstGeom prst="rect">
            <a:avLst/>
          </a:prstGeom>
        </p:spPr>
      </p:pic>
      <p:pic>
        <p:nvPicPr>
          <p:cNvPr id="35" name="Picture 34" descr="Icono&#10;&#10;Descripción generada automáticamente">
            <a:extLst>
              <a:ext uri="{FF2B5EF4-FFF2-40B4-BE49-F238E27FC236}">
                <a16:creationId xmlns:a16="http://schemas.microsoft.com/office/drawing/2014/main" id="{BB59D5E5-059E-6A45-9E6A-E500745A98D8}"/>
              </a:ext>
            </a:extLst>
          </p:cNvPr>
          <p:cNvPicPr>
            <a:picLocks noChangeAspect="1"/>
          </p:cNvPicPr>
          <p:nvPr/>
        </p:nvPicPr>
        <p:blipFill>
          <a:blip r:embed="rId9"/>
          <a:stretch>
            <a:fillRect/>
          </a:stretch>
        </p:blipFill>
        <p:spPr>
          <a:xfrm>
            <a:off x="437767" y="2583208"/>
            <a:ext cx="365760" cy="365760"/>
          </a:xfrm>
          <a:prstGeom prst="rect">
            <a:avLst/>
          </a:prstGeom>
        </p:spPr>
      </p:pic>
      <p:pic>
        <p:nvPicPr>
          <p:cNvPr id="36" name="Picture 35" descr="Icono&#10;&#10;Descripción generada automáticamente">
            <a:extLst>
              <a:ext uri="{FF2B5EF4-FFF2-40B4-BE49-F238E27FC236}">
                <a16:creationId xmlns:a16="http://schemas.microsoft.com/office/drawing/2014/main" id="{AA6AEF12-6CA8-BB47-903A-0F8281BE073B}"/>
              </a:ext>
            </a:extLst>
          </p:cNvPr>
          <p:cNvPicPr>
            <a:picLocks noChangeAspect="1"/>
          </p:cNvPicPr>
          <p:nvPr/>
        </p:nvPicPr>
        <p:blipFill>
          <a:blip r:embed="rId9"/>
          <a:stretch>
            <a:fillRect/>
          </a:stretch>
        </p:blipFill>
        <p:spPr>
          <a:xfrm>
            <a:off x="4505506" y="2583208"/>
            <a:ext cx="365760" cy="365760"/>
          </a:xfrm>
          <a:prstGeom prst="rect">
            <a:avLst/>
          </a:prstGeom>
        </p:spPr>
      </p:pic>
      <p:pic>
        <p:nvPicPr>
          <p:cNvPr id="37" name="Picture 36" descr="Icono&#10;&#10;Descripción generada automáticamente">
            <a:extLst>
              <a:ext uri="{FF2B5EF4-FFF2-40B4-BE49-F238E27FC236}">
                <a16:creationId xmlns:a16="http://schemas.microsoft.com/office/drawing/2014/main" id="{8ECC8887-C029-D444-BC2A-6CD1434AC69B}"/>
              </a:ext>
            </a:extLst>
          </p:cNvPr>
          <p:cNvPicPr>
            <a:picLocks noChangeAspect="1"/>
          </p:cNvPicPr>
          <p:nvPr/>
        </p:nvPicPr>
        <p:blipFill>
          <a:blip r:embed="rId9"/>
          <a:stretch>
            <a:fillRect/>
          </a:stretch>
        </p:blipFill>
        <p:spPr>
          <a:xfrm>
            <a:off x="8522711" y="2583208"/>
            <a:ext cx="365760" cy="365760"/>
          </a:xfrm>
          <a:prstGeom prst="rect">
            <a:avLst/>
          </a:prstGeom>
        </p:spPr>
      </p:pic>
      <p:pic>
        <p:nvPicPr>
          <p:cNvPr id="38" name="Picture 37" descr="Icono&#10;&#10;Descripción generada automáticamente">
            <a:extLst>
              <a:ext uri="{FF2B5EF4-FFF2-40B4-BE49-F238E27FC236}">
                <a16:creationId xmlns:a16="http://schemas.microsoft.com/office/drawing/2014/main" id="{CA2B917A-E46F-7F46-90D5-F3C1395CC40C}"/>
              </a:ext>
            </a:extLst>
          </p:cNvPr>
          <p:cNvPicPr>
            <a:picLocks noChangeAspect="1"/>
          </p:cNvPicPr>
          <p:nvPr/>
        </p:nvPicPr>
        <p:blipFill>
          <a:blip r:embed="rId9"/>
          <a:stretch>
            <a:fillRect/>
          </a:stretch>
        </p:blipFill>
        <p:spPr>
          <a:xfrm>
            <a:off x="406465" y="5318154"/>
            <a:ext cx="365760" cy="365760"/>
          </a:xfrm>
          <a:prstGeom prst="rect">
            <a:avLst/>
          </a:prstGeom>
        </p:spPr>
      </p:pic>
      <p:pic>
        <p:nvPicPr>
          <p:cNvPr id="39" name="Picture 38" descr="Icono&#10;&#10;Descripción generada automáticamente">
            <a:extLst>
              <a:ext uri="{FF2B5EF4-FFF2-40B4-BE49-F238E27FC236}">
                <a16:creationId xmlns:a16="http://schemas.microsoft.com/office/drawing/2014/main" id="{D63C110C-29D4-914D-AC0B-14E8BEA5DF08}"/>
              </a:ext>
            </a:extLst>
          </p:cNvPr>
          <p:cNvPicPr>
            <a:picLocks noChangeAspect="1"/>
          </p:cNvPicPr>
          <p:nvPr/>
        </p:nvPicPr>
        <p:blipFill>
          <a:blip r:embed="rId9"/>
          <a:stretch>
            <a:fillRect/>
          </a:stretch>
        </p:blipFill>
        <p:spPr>
          <a:xfrm>
            <a:off x="4474204" y="5318154"/>
            <a:ext cx="365760" cy="365760"/>
          </a:xfrm>
          <a:prstGeom prst="rect">
            <a:avLst/>
          </a:prstGeom>
        </p:spPr>
      </p:pic>
      <p:pic>
        <p:nvPicPr>
          <p:cNvPr id="40" name="Picture 39" descr="Icono&#10;&#10;Descripción generada automáticamente">
            <a:extLst>
              <a:ext uri="{FF2B5EF4-FFF2-40B4-BE49-F238E27FC236}">
                <a16:creationId xmlns:a16="http://schemas.microsoft.com/office/drawing/2014/main" id="{8223DA03-705A-2E4C-9995-27A6780FC31C}"/>
              </a:ext>
            </a:extLst>
          </p:cNvPr>
          <p:cNvPicPr>
            <a:picLocks noChangeAspect="1"/>
          </p:cNvPicPr>
          <p:nvPr/>
        </p:nvPicPr>
        <p:blipFill>
          <a:blip r:embed="rId9"/>
          <a:stretch>
            <a:fillRect/>
          </a:stretch>
        </p:blipFill>
        <p:spPr>
          <a:xfrm>
            <a:off x="8491409" y="5318154"/>
            <a:ext cx="365760" cy="365760"/>
          </a:xfrm>
          <a:prstGeom prst="rect">
            <a:avLst/>
          </a:prstGeom>
        </p:spPr>
      </p:pic>
    </p:spTree>
    <p:extLst>
      <p:ext uri="{BB962C8B-B14F-4D97-AF65-F5344CB8AC3E}">
        <p14:creationId xmlns:p14="http://schemas.microsoft.com/office/powerpoint/2010/main" val="196731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s" sz="1600" b="1" dirty="0">
                          <a:solidFill>
                            <a:schemeClr val="tx1"/>
                          </a:solidFill>
                          <a:effectLst/>
                          <a:latin typeface="Century Gothic" panose="020B0502020202020204" pitchFamily="34" charset="0"/>
                        </a:rPr>
                        <a:t>RENUNCIA</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s" sz="1400" b="0" dirty="0">
                          <a:solidFill>
                            <a:schemeClr val="tx1"/>
                          </a:solidFill>
                          <a:effectLst/>
                          <a:latin typeface="Century Gothic" panose="020B0502020202020204" pitchFamily="34" charset="0"/>
                        </a:rPr>
                        <a:t>Cualquier artículo, plantilla o información proporcionada por Smartsheet en el sitio web es solo para referencia. Si bien nos esforzamos por mantener la información actualizada y correcta, no hacemos representaciones o garantías de ningún tipo, expresas o implícitas, sobre la integridad, precisión, confiabilidad, idoneidad o disponibilidad con respecto al sitio web o la información, artículos, plantillas o gráficos relacionados contenidos en el sitio web. Por lo tanto, cualquier confianza que deposite en dicha información es estrictamente bajo su propio riesgo.</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cebergs">
            <a:extLst>
              <a:ext uri="{FF2B5EF4-FFF2-40B4-BE49-F238E27FC236}">
                <a16:creationId xmlns:a16="http://schemas.microsoft.com/office/drawing/2014/main" id="{6EF4E8DE-62C6-B74A-B229-9762B1919CCB}"/>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6000"/>
                    </a14:imgEffect>
                    <a14:imgEffect>
                      <a14:colorTemperature colorTemp="11500"/>
                    </a14:imgEffect>
                    <a14:imgEffect>
                      <a14:saturation sat="47000"/>
                    </a14:imgEffect>
                    <a14:imgEffect>
                      <a14:brightnessContrast bright="25000" contrast="11000"/>
                    </a14:imgEffect>
                  </a14:imgLayer>
                </a14:imgProps>
              </a:ext>
            </a:extLst>
          </a:blip>
          <a:srcRect l="21" r="53651"/>
          <a:stretch/>
        </p:blipFill>
        <p:spPr>
          <a:xfrm>
            <a:off x="5978782" y="0"/>
            <a:ext cx="6213218" cy="6593305"/>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4800046" y="6477000"/>
            <a:ext cx="6947194"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GUÍA DE ESTILO DE MARCA</a:t>
            </a:r>
            <a:endParaRPr lang="en-US" dirty="0">
              <a:solidFill>
                <a:schemeClr val="bg1"/>
              </a:solidFill>
              <a:latin typeface="Century Gothic" panose="020B0502020202020204" pitchFamily="34" charset="0"/>
              <a:ea typeface="Arial" charset="0"/>
              <a:cs typeface="Arial" charset="0"/>
            </a:endParaRPr>
          </a:p>
        </p:txBody>
      </p:sp>
      <p:pic>
        <p:nvPicPr>
          <p:cNvPr id="20" name="Picture 19">
            <a:extLst>
              <a:ext uri="{FF2B5EF4-FFF2-40B4-BE49-F238E27FC236}">
                <a16:creationId xmlns:a16="http://schemas.microsoft.com/office/drawing/2014/main" id="{A04A2DE2-9FCA-4E44-A4EE-1F0AE15882A0}"/>
              </a:ext>
            </a:extLst>
          </p:cNvPr>
          <p:cNvPicPr>
            <a:picLocks noChangeAspect="1"/>
          </p:cNvPicPr>
          <p:nvPr/>
        </p:nvPicPr>
        <p:blipFill>
          <a:blip r:embed="rId5"/>
          <a:stretch>
            <a:fillRect/>
          </a:stretch>
        </p:blipFill>
        <p:spPr>
          <a:xfrm>
            <a:off x="397796" y="2341718"/>
            <a:ext cx="364316" cy="364316"/>
          </a:xfrm>
          <a:prstGeom prst="rect">
            <a:avLst/>
          </a:prstGeom>
        </p:spPr>
      </p:pic>
      <p:pic>
        <p:nvPicPr>
          <p:cNvPr id="22" name="Picture 21">
            <a:extLst>
              <a:ext uri="{FF2B5EF4-FFF2-40B4-BE49-F238E27FC236}">
                <a16:creationId xmlns:a16="http://schemas.microsoft.com/office/drawing/2014/main" id="{92E6FD12-9DBA-B94E-B6DE-378A4FD32DE1}"/>
              </a:ext>
            </a:extLst>
          </p:cNvPr>
          <p:cNvPicPr>
            <a:picLocks noChangeAspect="1"/>
          </p:cNvPicPr>
          <p:nvPr/>
        </p:nvPicPr>
        <p:blipFill>
          <a:blip r:embed="rId6"/>
          <a:stretch>
            <a:fillRect/>
          </a:stretch>
        </p:blipFill>
        <p:spPr>
          <a:xfrm>
            <a:off x="397796" y="2887295"/>
            <a:ext cx="364316" cy="364316"/>
          </a:xfrm>
          <a:prstGeom prst="rect">
            <a:avLst/>
          </a:prstGeom>
        </p:spPr>
      </p:pic>
      <p:pic>
        <p:nvPicPr>
          <p:cNvPr id="24" name="Picture 23">
            <a:extLst>
              <a:ext uri="{FF2B5EF4-FFF2-40B4-BE49-F238E27FC236}">
                <a16:creationId xmlns:a16="http://schemas.microsoft.com/office/drawing/2014/main" id="{1A8C2DE2-CD00-1F41-9896-73A64FB6C4B0}"/>
              </a:ext>
            </a:extLst>
          </p:cNvPr>
          <p:cNvPicPr>
            <a:picLocks noChangeAspect="1"/>
          </p:cNvPicPr>
          <p:nvPr/>
        </p:nvPicPr>
        <p:blipFill>
          <a:blip r:embed="rId7"/>
          <a:stretch>
            <a:fillRect/>
          </a:stretch>
        </p:blipFill>
        <p:spPr>
          <a:xfrm>
            <a:off x="397796" y="3432872"/>
            <a:ext cx="364316" cy="364316"/>
          </a:xfrm>
          <a:prstGeom prst="rect">
            <a:avLst/>
          </a:prstGeom>
        </p:spPr>
      </p:pic>
      <p:pic>
        <p:nvPicPr>
          <p:cNvPr id="26" name="Picture 25">
            <a:extLst>
              <a:ext uri="{FF2B5EF4-FFF2-40B4-BE49-F238E27FC236}">
                <a16:creationId xmlns:a16="http://schemas.microsoft.com/office/drawing/2014/main" id="{E2C6BBDB-AB85-3547-96BF-6F39318D3468}"/>
              </a:ext>
            </a:extLst>
          </p:cNvPr>
          <p:cNvPicPr>
            <a:picLocks noChangeAspect="1"/>
          </p:cNvPicPr>
          <p:nvPr/>
        </p:nvPicPr>
        <p:blipFill>
          <a:blip r:embed="rId8"/>
          <a:stretch>
            <a:fillRect/>
          </a:stretch>
        </p:blipFill>
        <p:spPr>
          <a:xfrm>
            <a:off x="388209" y="743335"/>
            <a:ext cx="383491" cy="287618"/>
          </a:xfrm>
          <a:prstGeom prst="rect">
            <a:avLst/>
          </a:prstGeom>
        </p:spPr>
      </p:pic>
      <p:pic>
        <p:nvPicPr>
          <p:cNvPr id="28" name="Picture 27">
            <a:extLst>
              <a:ext uri="{FF2B5EF4-FFF2-40B4-BE49-F238E27FC236}">
                <a16:creationId xmlns:a16="http://schemas.microsoft.com/office/drawing/2014/main" id="{D8296259-A6D2-F84A-9A43-5B4790E69A6F}"/>
              </a:ext>
            </a:extLst>
          </p:cNvPr>
          <p:cNvPicPr>
            <a:picLocks noChangeAspect="1"/>
          </p:cNvPicPr>
          <p:nvPr/>
        </p:nvPicPr>
        <p:blipFill>
          <a:blip r:embed="rId9"/>
          <a:stretch>
            <a:fillRect/>
          </a:stretch>
        </p:blipFill>
        <p:spPr>
          <a:xfrm>
            <a:off x="450526" y="1212214"/>
            <a:ext cx="258856" cy="383491"/>
          </a:xfrm>
          <a:prstGeom prst="rect">
            <a:avLst/>
          </a:prstGeom>
        </p:spPr>
      </p:pic>
      <p:pic>
        <p:nvPicPr>
          <p:cNvPr id="30" name="Picture 29">
            <a:extLst>
              <a:ext uri="{FF2B5EF4-FFF2-40B4-BE49-F238E27FC236}">
                <a16:creationId xmlns:a16="http://schemas.microsoft.com/office/drawing/2014/main" id="{06B7E491-D457-9D49-B3B2-2A8E258AAD07}"/>
              </a:ext>
            </a:extLst>
          </p:cNvPr>
          <p:cNvPicPr>
            <a:picLocks noChangeAspect="1"/>
          </p:cNvPicPr>
          <p:nvPr/>
        </p:nvPicPr>
        <p:blipFill>
          <a:blip r:embed="rId10"/>
          <a:stretch>
            <a:fillRect/>
          </a:stretch>
        </p:blipFill>
        <p:spPr>
          <a:xfrm>
            <a:off x="397796" y="3978449"/>
            <a:ext cx="364316" cy="364316"/>
          </a:xfrm>
          <a:prstGeom prst="rect">
            <a:avLst/>
          </a:prstGeom>
        </p:spPr>
      </p:pic>
      <p:pic>
        <p:nvPicPr>
          <p:cNvPr id="32" name="Picture 31">
            <a:extLst>
              <a:ext uri="{FF2B5EF4-FFF2-40B4-BE49-F238E27FC236}">
                <a16:creationId xmlns:a16="http://schemas.microsoft.com/office/drawing/2014/main" id="{09A7FD04-7F55-614E-9996-CDBE5E01B9DE}"/>
              </a:ext>
            </a:extLst>
          </p:cNvPr>
          <p:cNvPicPr>
            <a:picLocks noChangeAspect="1"/>
          </p:cNvPicPr>
          <p:nvPr/>
        </p:nvPicPr>
        <p:blipFill>
          <a:blip r:embed="rId11"/>
          <a:stretch>
            <a:fillRect/>
          </a:stretch>
        </p:blipFill>
        <p:spPr>
          <a:xfrm>
            <a:off x="388209" y="1776966"/>
            <a:ext cx="383491" cy="383491"/>
          </a:xfrm>
          <a:prstGeom prst="rect">
            <a:avLst/>
          </a:prstGeom>
        </p:spPr>
      </p:pic>
      <p:pic>
        <p:nvPicPr>
          <p:cNvPr id="34" name="Picture 33">
            <a:extLst>
              <a:ext uri="{FF2B5EF4-FFF2-40B4-BE49-F238E27FC236}">
                <a16:creationId xmlns:a16="http://schemas.microsoft.com/office/drawing/2014/main" id="{50D151B1-3511-3249-B2F7-A903C8F6693D}"/>
              </a:ext>
            </a:extLst>
          </p:cNvPr>
          <p:cNvPicPr>
            <a:picLocks noChangeAspect="1"/>
          </p:cNvPicPr>
          <p:nvPr/>
        </p:nvPicPr>
        <p:blipFill>
          <a:blip r:embed="rId12"/>
          <a:stretch>
            <a:fillRect/>
          </a:stretch>
        </p:blipFill>
        <p:spPr>
          <a:xfrm>
            <a:off x="397796" y="4524027"/>
            <a:ext cx="364316" cy="364316"/>
          </a:xfrm>
          <a:prstGeom prst="rect">
            <a:avLst/>
          </a:prstGeom>
        </p:spPr>
      </p:pic>
      <p:sp>
        <p:nvSpPr>
          <p:cNvPr id="37" name="TextBox 36">
            <a:extLst>
              <a:ext uri="{FF2B5EF4-FFF2-40B4-BE49-F238E27FC236}">
                <a16:creationId xmlns:a16="http://schemas.microsoft.com/office/drawing/2014/main" id="{93D7340B-47EB-6842-821F-0735808CC4CF}"/>
              </a:ext>
            </a:extLst>
          </p:cNvPr>
          <p:cNvSpPr txBox="1"/>
          <p:nvPr/>
        </p:nvSpPr>
        <p:spPr>
          <a:xfrm>
            <a:off x="450526" y="5755929"/>
            <a:ext cx="3499292" cy="523220"/>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©20XX. </a:t>
            </a:r>
          </a:p>
          <a:p>
            <a:r>
              <a:rPr lang="es" sz="1400" dirty="0">
                <a:solidFill>
                  <a:schemeClr val="tx1">
                    <a:lumMod val="75000"/>
                    <a:lumOff val="25000"/>
                  </a:schemeClr>
                </a:solidFill>
                <a:latin typeface="Century Gothic" panose="020B0502020202020204" pitchFamily="34" charset="0"/>
              </a:rPr>
              <a:t>Todos los derechos reservados a su organización.</a:t>
            </a:r>
          </a:p>
        </p:txBody>
      </p:sp>
      <p:sp>
        <p:nvSpPr>
          <p:cNvPr id="40" name="TextBox 39">
            <a:extLst>
              <a:ext uri="{FF2B5EF4-FFF2-40B4-BE49-F238E27FC236}">
                <a16:creationId xmlns:a16="http://schemas.microsoft.com/office/drawing/2014/main" id="{25D18D41-766D-0A4B-8F08-F8FFBF89606C}"/>
              </a:ext>
            </a:extLst>
          </p:cNvPr>
          <p:cNvSpPr txBox="1"/>
          <p:nvPr/>
        </p:nvSpPr>
        <p:spPr>
          <a:xfrm>
            <a:off x="960735" y="743335"/>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sales@smartsheet.com</a:t>
            </a:r>
          </a:p>
        </p:txBody>
      </p:sp>
      <p:sp>
        <p:nvSpPr>
          <p:cNvPr id="41" name="TextBox 40">
            <a:extLst>
              <a:ext uri="{FF2B5EF4-FFF2-40B4-BE49-F238E27FC236}">
                <a16:creationId xmlns:a16="http://schemas.microsoft.com/office/drawing/2014/main" id="{C8C24D03-5593-234C-8C55-E033A2DB220F}"/>
              </a:ext>
            </a:extLst>
          </p:cNvPr>
          <p:cNvSpPr txBox="1"/>
          <p:nvPr/>
        </p:nvSpPr>
        <p:spPr>
          <a:xfrm>
            <a:off x="949261" y="1286780"/>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(844) 324-2360</a:t>
            </a:r>
          </a:p>
        </p:txBody>
      </p:sp>
      <p:sp>
        <p:nvSpPr>
          <p:cNvPr id="42" name="TextBox 41">
            <a:extLst>
              <a:ext uri="{FF2B5EF4-FFF2-40B4-BE49-F238E27FC236}">
                <a16:creationId xmlns:a16="http://schemas.microsoft.com/office/drawing/2014/main" id="{9F928FFC-114E-B04A-9BC3-BDCC3B6BB8C5}"/>
              </a:ext>
            </a:extLst>
          </p:cNvPr>
          <p:cNvSpPr txBox="1"/>
          <p:nvPr/>
        </p:nvSpPr>
        <p:spPr>
          <a:xfrm>
            <a:off x="960735" y="1830225"/>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smartsheet.com</a:t>
            </a:r>
          </a:p>
        </p:txBody>
      </p:sp>
      <p:sp>
        <p:nvSpPr>
          <p:cNvPr id="44" name="TextBox 43">
            <a:extLst>
              <a:ext uri="{FF2B5EF4-FFF2-40B4-BE49-F238E27FC236}">
                <a16:creationId xmlns:a16="http://schemas.microsoft.com/office/drawing/2014/main" id="{FC41D9C1-E1CC-DF4B-AE2B-B2AC2F9FB86D}"/>
              </a:ext>
            </a:extLst>
          </p:cNvPr>
          <p:cNvSpPr txBox="1"/>
          <p:nvPr/>
        </p:nvSpPr>
        <p:spPr>
          <a:xfrm>
            <a:off x="949261" y="2373670"/>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/smartsheet</a:t>
            </a:r>
          </a:p>
        </p:txBody>
      </p:sp>
      <p:sp>
        <p:nvSpPr>
          <p:cNvPr id="45" name="TextBox 44">
            <a:extLst>
              <a:ext uri="{FF2B5EF4-FFF2-40B4-BE49-F238E27FC236}">
                <a16:creationId xmlns:a16="http://schemas.microsoft.com/office/drawing/2014/main" id="{749E1A1B-A370-4F4E-8D35-E203F9AED6D5}"/>
              </a:ext>
            </a:extLst>
          </p:cNvPr>
          <p:cNvSpPr txBox="1"/>
          <p:nvPr/>
        </p:nvSpPr>
        <p:spPr>
          <a:xfrm>
            <a:off x="944596" y="2917115"/>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/empresa/smartsheet-com</a:t>
            </a:r>
          </a:p>
        </p:txBody>
      </p:sp>
      <p:sp>
        <p:nvSpPr>
          <p:cNvPr id="46" name="TextBox 45">
            <a:extLst>
              <a:ext uri="{FF2B5EF4-FFF2-40B4-BE49-F238E27FC236}">
                <a16:creationId xmlns:a16="http://schemas.microsoft.com/office/drawing/2014/main" id="{14296FA7-B3E5-1F4B-921A-9CB69052F5CB}"/>
              </a:ext>
            </a:extLst>
          </p:cNvPr>
          <p:cNvSpPr txBox="1"/>
          <p:nvPr/>
        </p:nvSpPr>
        <p:spPr>
          <a:xfrm>
            <a:off x="933122" y="3460560"/>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/@smartsheet</a:t>
            </a:r>
          </a:p>
        </p:txBody>
      </p:sp>
      <p:sp>
        <p:nvSpPr>
          <p:cNvPr id="47" name="TextBox 46">
            <a:extLst>
              <a:ext uri="{FF2B5EF4-FFF2-40B4-BE49-F238E27FC236}">
                <a16:creationId xmlns:a16="http://schemas.microsoft.com/office/drawing/2014/main" id="{2583BAF0-D816-224E-A174-5CA9E36CC232}"/>
              </a:ext>
            </a:extLst>
          </p:cNvPr>
          <p:cNvSpPr txBox="1"/>
          <p:nvPr/>
        </p:nvSpPr>
        <p:spPr>
          <a:xfrm>
            <a:off x="933122" y="4004005"/>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/smartsheet</a:t>
            </a:r>
          </a:p>
        </p:txBody>
      </p:sp>
      <p:sp>
        <p:nvSpPr>
          <p:cNvPr id="48" name="TextBox 47">
            <a:extLst>
              <a:ext uri="{FF2B5EF4-FFF2-40B4-BE49-F238E27FC236}">
                <a16:creationId xmlns:a16="http://schemas.microsoft.com/office/drawing/2014/main" id="{DC5C34B1-14B4-FB4F-A065-40EAB4510B91}"/>
              </a:ext>
            </a:extLst>
          </p:cNvPr>
          <p:cNvSpPr txBox="1"/>
          <p:nvPr/>
        </p:nvSpPr>
        <p:spPr>
          <a:xfrm>
            <a:off x="921648" y="4547448"/>
            <a:ext cx="3028170" cy="307777"/>
          </a:xfrm>
          <a:prstGeom prst="rect">
            <a:avLst/>
          </a:prstGeom>
          <a:noFill/>
        </p:spPr>
        <p:txBody>
          <a:bodyPr wrap="square" rtlCol="0">
            <a:spAutoFit/>
          </a:bodyPr>
          <a:lstStyle/>
          <a:p>
            <a:r>
              <a:rPr lang="es" sz="1400" dirty="0">
                <a:solidFill>
                  <a:schemeClr val="tx1">
                    <a:lumMod val="75000"/>
                    <a:lumOff val="25000"/>
                  </a:schemeClr>
                </a:solidFill>
                <a:latin typeface="Century Gothic" panose="020B0502020202020204" pitchFamily="34" charset="0"/>
              </a:rPr>
              <a:t>/smartsheet</a:t>
            </a:r>
          </a:p>
        </p:txBody>
      </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descr="Forma&#10;&#10;Descripción generada automáticamente">
            <a:extLst>
              <a:ext uri="{FF2B5EF4-FFF2-40B4-BE49-F238E27FC236}">
                <a16:creationId xmlns:a16="http://schemas.microsoft.com/office/drawing/2014/main" id="{219503DE-DA47-8548-A6B3-EDAA57B7A890}"/>
              </a:ext>
            </a:extLst>
          </p:cNvPr>
          <p:cNvPicPr>
            <a:picLocks noChangeAspect="1"/>
          </p:cNvPicPr>
          <p:nvPr/>
        </p:nvPicPr>
        <p:blipFill>
          <a:blip r:embed="rId3">
            <a:alphaModFix amt="60000"/>
          </a:blip>
          <a:stretch>
            <a:fillRect/>
          </a:stretch>
        </p:blipFill>
        <p:spPr>
          <a:xfrm>
            <a:off x="7984907" y="606991"/>
            <a:ext cx="4997547" cy="6042008"/>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5294376" y="6477000"/>
            <a:ext cx="6452864"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GUÍA DE ESTILO DE MARCA |   TABLA DE CONTENIDOS</a:t>
            </a:r>
            <a:endParaRPr lang="en-US" dirty="0">
              <a:solidFill>
                <a:schemeClr val="bg1"/>
              </a:solidFill>
              <a:latin typeface="Century Gothic" panose="020B0502020202020204" pitchFamily="34" charset="0"/>
              <a:ea typeface="Arial" charset="0"/>
              <a:cs typeface="Arial" charset="0"/>
            </a:endParaRPr>
          </a:p>
        </p:txBody>
      </p:sp>
      <p:sp>
        <p:nvSpPr>
          <p:cNvPr id="3" name="TextBox 2">
            <a:extLst>
              <a:ext uri="{FF2B5EF4-FFF2-40B4-BE49-F238E27FC236}">
                <a16:creationId xmlns:a16="http://schemas.microsoft.com/office/drawing/2014/main" id="{BCE760FD-6E50-FD4F-B597-7E228EDE51FD}"/>
              </a:ext>
            </a:extLst>
          </p:cNvPr>
          <p:cNvSpPr txBox="1"/>
          <p:nvPr/>
        </p:nvSpPr>
        <p:spPr>
          <a:xfrm>
            <a:off x="367748" y="248400"/>
            <a:ext cx="4161717" cy="584775"/>
          </a:xfrm>
          <a:prstGeom prst="rect">
            <a:avLst/>
          </a:prstGeom>
          <a:noFill/>
        </p:spPr>
        <p:txBody>
          <a:bodyPr wrap="none" rtlCol="0">
            <a:spAutoFit/>
          </a:bodyPr>
          <a:lstStyle/>
          <a:p>
            <a:r>
              <a:rPr lang="es" sz="3200" dirty="0">
                <a:solidFill>
                  <a:schemeClr val="tx1">
                    <a:lumMod val="65000"/>
                    <a:lumOff val="35000"/>
                  </a:schemeClr>
                </a:solidFill>
                <a:latin typeface="Century Gothic" panose="020B0502020202020204" pitchFamily="34" charset="0"/>
              </a:rPr>
              <a:t>TABLA DE CONTENIDOS</a:t>
            </a:r>
          </a:p>
        </p:txBody>
      </p:sp>
      <p:sp>
        <p:nvSpPr>
          <p:cNvPr id="40" name="TextBox 39">
            <a:extLst>
              <a:ext uri="{FF2B5EF4-FFF2-40B4-BE49-F238E27FC236}">
                <a16:creationId xmlns:a16="http://schemas.microsoft.com/office/drawing/2014/main" id="{3D228105-4E93-5547-9BEF-E95CD9F56261}"/>
              </a:ext>
            </a:extLst>
          </p:cNvPr>
          <p:cNvSpPr txBox="1"/>
          <p:nvPr/>
        </p:nvSpPr>
        <p:spPr>
          <a:xfrm>
            <a:off x="936088" y="1390757"/>
            <a:ext cx="2125903" cy="369332"/>
          </a:xfrm>
          <a:prstGeom prst="rect">
            <a:avLst/>
          </a:prstGeom>
          <a:noFill/>
        </p:spPr>
        <p:txBody>
          <a:bodyPr wrap="none" rtlCol="0" anchor="ctr" anchorCtr="0">
            <a:spAutoFit/>
          </a:bodyPr>
          <a:lstStyle/>
          <a:p>
            <a:r>
              <a:rPr lang="es" dirty="0">
                <a:latin typeface="Century Gothic" panose="020B0502020202020204" pitchFamily="34" charset="0"/>
                <a:ea typeface="Montserrat Bold" charset="0"/>
                <a:cs typeface="Montserrat Bold" charset="0"/>
              </a:rPr>
              <a:t>Pautas de uso</a:t>
            </a:r>
          </a:p>
        </p:txBody>
      </p:sp>
      <p:sp>
        <p:nvSpPr>
          <p:cNvPr id="42" name="TextBox 41">
            <a:extLst>
              <a:ext uri="{FF2B5EF4-FFF2-40B4-BE49-F238E27FC236}">
                <a16:creationId xmlns:a16="http://schemas.microsoft.com/office/drawing/2014/main" id="{654ED905-7DF4-7E45-815D-8A6F50BD2A35}"/>
              </a:ext>
            </a:extLst>
          </p:cNvPr>
          <p:cNvSpPr txBox="1"/>
          <p:nvPr/>
        </p:nvSpPr>
        <p:spPr>
          <a:xfrm>
            <a:off x="936088" y="2779833"/>
            <a:ext cx="2424693" cy="369332"/>
          </a:xfrm>
          <a:prstGeom prst="rect">
            <a:avLst/>
          </a:prstGeom>
          <a:noFill/>
        </p:spPr>
        <p:txBody>
          <a:bodyPr wrap="square" rtlCol="0" anchor="ctr" anchorCtr="0">
            <a:spAutoFit/>
          </a:bodyPr>
          <a:lstStyle/>
          <a:p>
            <a:r>
              <a:rPr lang="es" dirty="0">
                <a:latin typeface="Century Gothic" panose="020B0502020202020204" pitchFamily="34" charset="0"/>
                <a:ea typeface="Montserrat Bold" charset="0"/>
                <a:cs typeface="Montserrat Bold" charset="0"/>
              </a:rPr>
              <a:t>Marcar DO's de uso</a:t>
            </a:r>
          </a:p>
        </p:txBody>
      </p:sp>
      <p:sp>
        <p:nvSpPr>
          <p:cNvPr id="44" name="TextBox 43">
            <a:hlinkClick r:id="rId4" action="ppaction://hlinksldjump"/>
            <a:extLst>
              <a:ext uri="{FF2B5EF4-FFF2-40B4-BE49-F238E27FC236}">
                <a16:creationId xmlns:a16="http://schemas.microsoft.com/office/drawing/2014/main" id="{FD3A13C4-E78F-724D-BF30-9B4138762961}"/>
              </a:ext>
            </a:extLst>
          </p:cNvPr>
          <p:cNvSpPr txBox="1"/>
          <p:nvPr/>
        </p:nvSpPr>
        <p:spPr>
          <a:xfrm>
            <a:off x="304279" y="2316182"/>
            <a:ext cx="526106" cy="1010533"/>
          </a:xfrm>
          <a:prstGeom prst="rect">
            <a:avLst/>
          </a:prstGeom>
          <a:noFill/>
        </p:spPr>
        <p:txBody>
          <a:bodyPr wrap="none" tIns="320040" rtlCol="0">
            <a:spAutoFit/>
          </a:bodyPr>
          <a:lstStyle/>
          <a:p>
            <a:pPr algn="r">
              <a:lnSpc>
                <a:spcPts val="5000"/>
              </a:lnSpc>
            </a:pPr>
            <a:r>
              <a:rPr lang="es" sz="4800" dirty="0">
                <a:solidFill>
                  <a:srgbClr val="002060"/>
                </a:solidFill>
                <a:latin typeface="Century Gothic" panose="020B0502020202020204" pitchFamily="34" charset="0"/>
                <a:ea typeface="Montserrat Light" charset="0"/>
                <a:cs typeface="Montserrat Light" charset="0"/>
              </a:rPr>
              <a:t>2</a:t>
            </a:r>
          </a:p>
        </p:txBody>
      </p:sp>
      <p:sp>
        <p:nvSpPr>
          <p:cNvPr id="45" name="TextBox 44">
            <a:hlinkClick r:id="rId5" action="ppaction://hlinksldjump"/>
            <a:extLst>
              <a:ext uri="{FF2B5EF4-FFF2-40B4-BE49-F238E27FC236}">
                <a16:creationId xmlns:a16="http://schemas.microsoft.com/office/drawing/2014/main" id="{160EF463-7BA4-C140-B281-29D544D6376D}"/>
              </a:ext>
            </a:extLst>
          </p:cNvPr>
          <p:cNvSpPr txBox="1"/>
          <p:nvPr/>
        </p:nvSpPr>
        <p:spPr>
          <a:xfrm>
            <a:off x="304278" y="3663164"/>
            <a:ext cx="526106" cy="1010533"/>
          </a:xfrm>
          <a:prstGeom prst="rect">
            <a:avLst/>
          </a:prstGeom>
          <a:noFill/>
        </p:spPr>
        <p:txBody>
          <a:bodyPr wrap="none" tIns="320040" rtlCol="0">
            <a:spAutoFit/>
          </a:bodyPr>
          <a:lstStyle/>
          <a:p>
            <a:pPr algn="r">
              <a:lnSpc>
                <a:spcPts val="5000"/>
              </a:lnSpc>
            </a:pPr>
            <a:r>
              <a:rPr lang="es" sz="4800" dirty="0">
                <a:solidFill>
                  <a:srgbClr val="002060"/>
                </a:solidFill>
                <a:latin typeface="Century Gothic" panose="020B0502020202020204" pitchFamily="34" charset="0"/>
                <a:ea typeface="Montserrat Light" charset="0"/>
                <a:cs typeface="Montserrat Light" charset="0"/>
              </a:rPr>
              <a:t>3</a:t>
            </a:r>
          </a:p>
        </p:txBody>
      </p:sp>
      <p:sp>
        <p:nvSpPr>
          <p:cNvPr id="46" name="TextBox 45">
            <a:hlinkClick r:id="rId6" action="ppaction://hlinksldjump"/>
            <a:extLst>
              <a:ext uri="{FF2B5EF4-FFF2-40B4-BE49-F238E27FC236}">
                <a16:creationId xmlns:a16="http://schemas.microsoft.com/office/drawing/2014/main" id="{92054AB8-EBC5-1047-AD46-31E6D065CA45}"/>
              </a:ext>
            </a:extLst>
          </p:cNvPr>
          <p:cNvSpPr txBox="1"/>
          <p:nvPr/>
        </p:nvSpPr>
        <p:spPr>
          <a:xfrm>
            <a:off x="304278" y="968339"/>
            <a:ext cx="526106" cy="1010533"/>
          </a:xfrm>
          <a:prstGeom prst="rect">
            <a:avLst/>
          </a:prstGeom>
          <a:noFill/>
        </p:spPr>
        <p:txBody>
          <a:bodyPr wrap="none" tIns="320040" rtlCol="0">
            <a:spAutoFit/>
          </a:bodyPr>
          <a:lstStyle/>
          <a:p>
            <a:pPr algn="r">
              <a:lnSpc>
                <a:spcPts val="5000"/>
              </a:lnSpc>
            </a:pPr>
            <a:r>
              <a:rPr lang="es" sz="4800" dirty="0">
                <a:solidFill>
                  <a:srgbClr val="002060"/>
                </a:solidFill>
                <a:latin typeface="Century Gothic" panose="020B0502020202020204" pitchFamily="34" charset="0"/>
                <a:ea typeface="Montserrat Light" charset="0"/>
                <a:cs typeface="Montserrat Light" charset="0"/>
              </a:rPr>
              <a:t>1</a:t>
            </a:r>
          </a:p>
        </p:txBody>
      </p:sp>
      <p:sp>
        <p:nvSpPr>
          <p:cNvPr id="47" name="TextBox 46">
            <a:extLst>
              <a:ext uri="{FF2B5EF4-FFF2-40B4-BE49-F238E27FC236}">
                <a16:creationId xmlns:a16="http://schemas.microsoft.com/office/drawing/2014/main" id="{2548BEE3-A974-DC4E-9E9C-1EE7CFD5EF06}"/>
              </a:ext>
            </a:extLst>
          </p:cNvPr>
          <p:cNvSpPr txBox="1"/>
          <p:nvPr/>
        </p:nvSpPr>
        <p:spPr>
          <a:xfrm>
            <a:off x="936088" y="4058766"/>
            <a:ext cx="2502851" cy="369332"/>
          </a:xfrm>
          <a:prstGeom prst="rect">
            <a:avLst/>
          </a:prstGeom>
          <a:noFill/>
        </p:spPr>
        <p:txBody>
          <a:bodyPr wrap="square" rtlCol="0" anchor="ctr" anchorCtr="0">
            <a:spAutoFit/>
          </a:bodyPr>
          <a:lstStyle/>
          <a:p>
            <a:r>
              <a:rPr lang="es" dirty="0">
                <a:latin typeface="Century Gothic" panose="020B0502020202020204" pitchFamily="34" charset="0"/>
                <a:ea typeface="Montserrat Bold" charset="0"/>
                <a:cs typeface="Montserrat Bold" charset="0"/>
              </a:rPr>
              <a:t>Marcar el uso NO</a:t>
            </a:r>
          </a:p>
        </p:txBody>
      </p:sp>
      <p:sp>
        <p:nvSpPr>
          <p:cNvPr id="49" name="TextBox 48">
            <a:extLst>
              <a:ext uri="{FF2B5EF4-FFF2-40B4-BE49-F238E27FC236}">
                <a16:creationId xmlns:a16="http://schemas.microsoft.com/office/drawing/2014/main" id="{96E0CE3B-1B24-344F-9D20-0D3E26721F3A}"/>
              </a:ext>
            </a:extLst>
          </p:cNvPr>
          <p:cNvSpPr txBox="1"/>
          <p:nvPr/>
        </p:nvSpPr>
        <p:spPr>
          <a:xfrm>
            <a:off x="5013485" y="2779833"/>
            <a:ext cx="748923" cy="369332"/>
          </a:xfrm>
          <a:prstGeom prst="rect">
            <a:avLst/>
          </a:prstGeom>
          <a:noFill/>
        </p:spPr>
        <p:txBody>
          <a:bodyPr wrap="none" rtlCol="0" anchor="ctr" anchorCtr="0">
            <a:spAutoFit/>
          </a:bodyPr>
          <a:lstStyle/>
          <a:p>
            <a:r>
              <a:rPr lang="es" dirty="0">
                <a:latin typeface="Century Gothic" panose="020B0502020202020204" pitchFamily="34" charset="0"/>
                <a:ea typeface="Montserrat Bold" charset="0"/>
                <a:cs typeface="Montserrat Bold" charset="0"/>
              </a:rPr>
              <a:t>Logotipo</a:t>
            </a:r>
          </a:p>
        </p:txBody>
      </p:sp>
      <p:sp>
        <p:nvSpPr>
          <p:cNvPr id="51" name="TextBox 50">
            <a:extLst>
              <a:ext uri="{FF2B5EF4-FFF2-40B4-BE49-F238E27FC236}">
                <a16:creationId xmlns:a16="http://schemas.microsoft.com/office/drawing/2014/main" id="{268A1D8F-ED63-8F48-B9E4-4BDDDF9B48AB}"/>
              </a:ext>
            </a:extLst>
          </p:cNvPr>
          <p:cNvSpPr txBox="1"/>
          <p:nvPr/>
        </p:nvSpPr>
        <p:spPr>
          <a:xfrm>
            <a:off x="5013485" y="4058766"/>
            <a:ext cx="1393330" cy="369332"/>
          </a:xfrm>
          <a:prstGeom prst="rect">
            <a:avLst/>
          </a:prstGeom>
          <a:noFill/>
        </p:spPr>
        <p:txBody>
          <a:bodyPr wrap="none" rtlCol="0" anchor="ctr" anchorCtr="0">
            <a:spAutoFit/>
          </a:bodyPr>
          <a:lstStyle/>
          <a:p>
            <a:r>
              <a:rPr lang="es" dirty="0">
                <a:latin typeface="Century Gothic" panose="020B0502020202020204" pitchFamily="34" charset="0"/>
                <a:ea typeface="Montserrat Bold" charset="0"/>
                <a:cs typeface="Montserrat Bold" charset="0"/>
              </a:rPr>
              <a:t>Despeje</a:t>
            </a:r>
          </a:p>
        </p:txBody>
      </p:sp>
      <p:sp>
        <p:nvSpPr>
          <p:cNvPr id="53" name="TextBox 52">
            <a:hlinkClick r:id="rId6" action="ppaction://hlinksldjump"/>
            <a:extLst>
              <a:ext uri="{FF2B5EF4-FFF2-40B4-BE49-F238E27FC236}">
                <a16:creationId xmlns:a16="http://schemas.microsoft.com/office/drawing/2014/main" id="{BDA40E49-45E7-A744-88C0-12BC470C236A}"/>
              </a:ext>
            </a:extLst>
          </p:cNvPr>
          <p:cNvSpPr txBox="1"/>
          <p:nvPr/>
        </p:nvSpPr>
        <p:spPr>
          <a:xfrm>
            <a:off x="4381676" y="3663164"/>
            <a:ext cx="526106" cy="1010533"/>
          </a:xfrm>
          <a:prstGeom prst="rect">
            <a:avLst/>
          </a:prstGeom>
          <a:noFill/>
        </p:spPr>
        <p:txBody>
          <a:bodyPr wrap="none" tIns="320040" rtlCol="0">
            <a:spAutoFit/>
          </a:bodyPr>
          <a:lstStyle/>
          <a:p>
            <a:pPr algn="r">
              <a:lnSpc>
                <a:spcPts val="5000"/>
              </a:lnSpc>
            </a:pPr>
            <a:r>
              <a:rPr lang="es" sz="4800" dirty="0">
                <a:solidFill>
                  <a:srgbClr val="002060"/>
                </a:solidFill>
                <a:latin typeface="Century Gothic" panose="020B0502020202020204" pitchFamily="34" charset="0"/>
                <a:ea typeface="Montserrat Light" charset="0"/>
                <a:cs typeface="Montserrat Light" charset="0"/>
              </a:rPr>
              <a:t>7</a:t>
            </a:r>
          </a:p>
        </p:txBody>
      </p:sp>
      <p:sp>
        <p:nvSpPr>
          <p:cNvPr id="54" name="TextBox 53">
            <a:hlinkClick r:id="rId7" action="ppaction://hlinksldjump"/>
            <a:extLst>
              <a:ext uri="{FF2B5EF4-FFF2-40B4-BE49-F238E27FC236}">
                <a16:creationId xmlns:a16="http://schemas.microsoft.com/office/drawing/2014/main" id="{3FF5FA85-39A8-074F-93DB-10E569F1F4C2}"/>
              </a:ext>
            </a:extLst>
          </p:cNvPr>
          <p:cNvSpPr txBox="1"/>
          <p:nvPr/>
        </p:nvSpPr>
        <p:spPr>
          <a:xfrm>
            <a:off x="4381675" y="4883089"/>
            <a:ext cx="526106" cy="1010533"/>
          </a:xfrm>
          <a:prstGeom prst="rect">
            <a:avLst/>
          </a:prstGeom>
          <a:noFill/>
        </p:spPr>
        <p:txBody>
          <a:bodyPr wrap="none" tIns="320040" rtlCol="0">
            <a:spAutoFit/>
          </a:bodyPr>
          <a:lstStyle/>
          <a:p>
            <a:pPr algn="r">
              <a:lnSpc>
                <a:spcPts val="5000"/>
              </a:lnSpc>
            </a:pPr>
            <a:r>
              <a:rPr lang="es" sz="4800" dirty="0">
                <a:solidFill>
                  <a:srgbClr val="002060"/>
                </a:solidFill>
                <a:latin typeface="Century Gothic" panose="020B0502020202020204" pitchFamily="34" charset="0"/>
                <a:ea typeface="Montserrat Light" charset="0"/>
                <a:cs typeface="Montserrat Light" charset="0"/>
              </a:rPr>
              <a:t>8</a:t>
            </a:r>
          </a:p>
        </p:txBody>
      </p:sp>
      <p:sp>
        <p:nvSpPr>
          <p:cNvPr id="55" name="TextBox 54">
            <a:hlinkClick r:id="rId8" action="ppaction://hlinksldjump"/>
            <a:extLst>
              <a:ext uri="{FF2B5EF4-FFF2-40B4-BE49-F238E27FC236}">
                <a16:creationId xmlns:a16="http://schemas.microsoft.com/office/drawing/2014/main" id="{86746B7D-B52D-4941-A37D-E63B673D5DEE}"/>
              </a:ext>
            </a:extLst>
          </p:cNvPr>
          <p:cNvSpPr txBox="1"/>
          <p:nvPr/>
        </p:nvSpPr>
        <p:spPr>
          <a:xfrm>
            <a:off x="4381675" y="2316182"/>
            <a:ext cx="526106" cy="1010533"/>
          </a:xfrm>
          <a:prstGeom prst="rect">
            <a:avLst/>
          </a:prstGeom>
          <a:noFill/>
        </p:spPr>
        <p:txBody>
          <a:bodyPr wrap="none" tIns="320040" rtlCol="0">
            <a:spAutoFit/>
          </a:bodyPr>
          <a:lstStyle/>
          <a:p>
            <a:pPr algn="r">
              <a:lnSpc>
                <a:spcPts val="5000"/>
              </a:lnSpc>
            </a:pPr>
            <a:r>
              <a:rPr lang="es" sz="4800" dirty="0">
                <a:solidFill>
                  <a:srgbClr val="002060"/>
                </a:solidFill>
                <a:latin typeface="Century Gothic" panose="020B0502020202020204" pitchFamily="34" charset="0"/>
                <a:ea typeface="Montserrat Light" charset="0"/>
                <a:cs typeface="Montserrat Light" charset="0"/>
              </a:rPr>
              <a:t>6</a:t>
            </a:r>
          </a:p>
        </p:txBody>
      </p:sp>
      <p:sp>
        <p:nvSpPr>
          <p:cNvPr id="56" name="TextBox 55">
            <a:extLst>
              <a:ext uri="{FF2B5EF4-FFF2-40B4-BE49-F238E27FC236}">
                <a16:creationId xmlns:a16="http://schemas.microsoft.com/office/drawing/2014/main" id="{BD8CE68B-2DD7-474E-83C7-F737670A8372}"/>
              </a:ext>
            </a:extLst>
          </p:cNvPr>
          <p:cNvSpPr txBox="1"/>
          <p:nvPr/>
        </p:nvSpPr>
        <p:spPr>
          <a:xfrm>
            <a:off x="5013485" y="5306299"/>
            <a:ext cx="2732883" cy="369332"/>
          </a:xfrm>
          <a:prstGeom prst="rect">
            <a:avLst/>
          </a:prstGeom>
          <a:noFill/>
        </p:spPr>
        <p:txBody>
          <a:bodyPr wrap="square" rtlCol="0" anchor="ctr" anchorCtr="0">
            <a:spAutoFit/>
          </a:bodyPr>
          <a:lstStyle/>
          <a:p>
            <a:r>
              <a:rPr lang="es" dirty="0">
                <a:latin typeface="Century Gothic" panose="020B0502020202020204" pitchFamily="34" charset="0"/>
                <a:ea typeface="Montserrat Bold" charset="0"/>
                <a:cs typeface="Montserrat Bold" charset="0"/>
              </a:rPr>
              <a:t>Uso incorrecto</a:t>
            </a:r>
          </a:p>
        </p:txBody>
      </p:sp>
      <p:sp>
        <p:nvSpPr>
          <p:cNvPr id="28" name="TextBox 27">
            <a:extLst>
              <a:ext uri="{FF2B5EF4-FFF2-40B4-BE49-F238E27FC236}">
                <a16:creationId xmlns:a16="http://schemas.microsoft.com/office/drawing/2014/main" id="{4C3937F0-F727-E94E-8FD3-F917ECC06D1F}"/>
              </a:ext>
            </a:extLst>
          </p:cNvPr>
          <p:cNvSpPr txBox="1"/>
          <p:nvPr/>
        </p:nvSpPr>
        <p:spPr>
          <a:xfrm>
            <a:off x="936088" y="5306299"/>
            <a:ext cx="756938" cy="369332"/>
          </a:xfrm>
          <a:prstGeom prst="rect">
            <a:avLst/>
          </a:prstGeom>
          <a:noFill/>
        </p:spPr>
        <p:txBody>
          <a:bodyPr wrap="none" rtlCol="0" anchor="ctr" anchorCtr="0">
            <a:spAutoFit/>
          </a:bodyPr>
          <a:lstStyle/>
          <a:p>
            <a:r>
              <a:rPr lang="es" dirty="0">
                <a:latin typeface="Century Gothic" panose="020B0502020202020204" pitchFamily="34" charset="0"/>
                <a:ea typeface="Montserrat Bold" charset="0"/>
                <a:cs typeface="Montserrat Bold" charset="0"/>
              </a:rPr>
              <a:t>Fuentes</a:t>
            </a:r>
          </a:p>
        </p:txBody>
      </p:sp>
      <p:sp>
        <p:nvSpPr>
          <p:cNvPr id="29" name="TextBox 28">
            <a:hlinkClick r:id="rId8" action="ppaction://hlinksldjump"/>
            <a:extLst>
              <a:ext uri="{FF2B5EF4-FFF2-40B4-BE49-F238E27FC236}">
                <a16:creationId xmlns:a16="http://schemas.microsoft.com/office/drawing/2014/main" id="{67BB314F-B0D7-D846-84DF-217B83CE0E42}"/>
              </a:ext>
            </a:extLst>
          </p:cNvPr>
          <p:cNvSpPr txBox="1"/>
          <p:nvPr/>
        </p:nvSpPr>
        <p:spPr>
          <a:xfrm>
            <a:off x="304278" y="4883089"/>
            <a:ext cx="526106" cy="1010533"/>
          </a:xfrm>
          <a:prstGeom prst="rect">
            <a:avLst/>
          </a:prstGeom>
          <a:noFill/>
        </p:spPr>
        <p:txBody>
          <a:bodyPr wrap="none" tIns="320040" rtlCol="0">
            <a:spAutoFit/>
          </a:bodyPr>
          <a:lstStyle/>
          <a:p>
            <a:pPr algn="r">
              <a:lnSpc>
                <a:spcPts val="5000"/>
              </a:lnSpc>
            </a:pPr>
            <a:r>
              <a:rPr lang="es" sz="4800" dirty="0">
                <a:solidFill>
                  <a:srgbClr val="002060"/>
                </a:solidFill>
                <a:latin typeface="Century Gothic" panose="020B0502020202020204" pitchFamily="34" charset="0"/>
                <a:ea typeface="Montserrat Light" charset="0"/>
                <a:cs typeface="Montserrat Light" charset="0"/>
              </a:rPr>
              <a:t>4</a:t>
            </a:r>
          </a:p>
        </p:txBody>
      </p:sp>
      <p:sp>
        <p:nvSpPr>
          <p:cNvPr id="36" name="TextBox 35">
            <a:extLst>
              <a:ext uri="{FF2B5EF4-FFF2-40B4-BE49-F238E27FC236}">
                <a16:creationId xmlns:a16="http://schemas.microsoft.com/office/drawing/2014/main" id="{340BB339-14CF-654D-8D30-3B1FB1BA9FA2}"/>
              </a:ext>
            </a:extLst>
          </p:cNvPr>
          <p:cNvSpPr txBox="1"/>
          <p:nvPr/>
        </p:nvSpPr>
        <p:spPr>
          <a:xfrm>
            <a:off x="5013485" y="1390757"/>
            <a:ext cx="878767" cy="369332"/>
          </a:xfrm>
          <a:prstGeom prst="rect">
            <a:avLst/>
          </a:prstGeom>
          <a:noFill/>
        </p:spPr>
        <p:txBody>
          <a:bodyPr wrap="none" rtlCol="0" anchor="ctr" anchorCtr="0">
            <a:spAutoFit/>
          </a:bodyPr>
          <a:lstStyle/>
          <a:p>
            <a:r>
              <a:rPr lang="es" dirty="0">
                <a:latin typeface="Century Gothic" panose="020B0502020202020204" pitchFamily="34" charset="0"/>
                <a:ea typeface="Montserrat Bold" charset="0"/>
                <a:cs typeface="Montserrat Bold" charset="0"/>
              </a:rPr>
              <a:t>Colores</a:t>
            </a:r>
          </a:p>
        </p:txBody>
      </p:sp>
      <p:sp>
        <p:nvSpPr>
          <p:cNvPr id="37" name="TextBox 36">
            <a:hlinkClick r:id="rId8" action="ppaction://hlinksldjump"/>
            <a:extLst>
              <a:ext uri="{FF2B5EF4-FFF2-40B4-BE49-F238E27FC236}">
                <a16:creationId xmlns:a16="http://schemas.microsoft.com/office/drawing/2014/main" id="{DC9929A8-2EBC-0C48-8C2B-D6B0D0A056A1}"/>
              </a:ext>
            </a:extLst>
          </p:cNvPr>
          <p:cNvSpPr txBox="1"/>
          <p:nvPr/>
        </p:nvSpPr>
        <p:spPr>
          <a:xfrm>
            <a:off x="4381675" y="968339"/>
            <a:ext cx="526106" cy="1010533"/>
          </a:xfrm>
          <a:prstGeom prst="rect">
            <a:avLst/>
          </a:prstGeom>
          <a:noFill/>
        </p:spPr>
        <p:txBody>
          <a:bodyPr wrap="none" tIns="320040" rtlCol="0">
            <a:spAutoFit/>
          </a:bodyPr>
          <a:lstStyle/>
          <a:p>
            <a:pPr algn="r">
              <a:lnSpc>
                <a:spcPts val="5000"/>
              </a:lnSpc>
            </a:pPr>
            <a:r>
              <a:rPr lang="es" sz="4800" dirty="0">
                <a:solidFill>
                  <a:srgbClr val="002060"/>
                </a:solidFill>
                <a:latin typeface="Century Gothic" panose="020B0502020202020204" pitchFamily="34" charset="0"/>
                <a:ea typeface="Montserrat Light" charset="0"/>
                <a:cs typeface="Montserrat Light" charset="0"/>
              </a:rPr>
              <a:t>5</a:t>
            </a:r>
          </a:p>
        </p:txBody>
      </p:sp>
    </p:spTree>
    <p:extLst>
      <p:ext uri="{BB962C8B-B14F-4D97-AF65-F5344CB8AC3E}">
        <p14:creationId xmlns:p14="http://schemas.microsoft.com/office/powerpoint/2010/main" val="1179924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316934" cy="46166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1. PAUTAS DE USO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PAUTAS DE USO</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731831"/>
            <a:ext cx="11432501" cy="334194"/>
          </a:xfrm>
          <a:prstGeom prst="rect">
            <a:avLst/>
          </a:prstGeom>
        </p:spPr>
        <p:txBody>
          <a:bodyPr wrap="square">
            <a:spAutoFit/>
          </a:bodyPr>
          <a:lstStyle/>
          <a:p>
            <a:pPr>
              <a:lnSpc>
                <a:spcPct val="150000"/>
              </a:lnSpc>
              <a:spcAft>
                <a:spcPts val="1600"/>
              </a:spcAft>
            </a:pPr>
            <a:r>
              <a:rPr lang="es" sz="1200" dirty="0">
                <a:latin typeface="Century Gothic" panose="020B0502020202020204" pitchFamily="34" charset="0"/>
              </a:rPr>
              <a:t>Descripción</a:t>
            </a:r>
          </a:p>
        </p:txBody>
      </p:sp>
    </p:spTree>
    <p:extLst>
      <p:ext uri="{BB962C8B-B14F-4D97-AF65-F5344CB8AC3E}">
        <p14:creationId xmlns:p14="http://schemas.microsoft.com/office/powerpoint/2010/main" val="378137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097323" cy="46166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2. Marcar DO's de uso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MARCAR DO'S DE USO</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17186"/>
            <a:ext cx="7772484" cy="1226041"/>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es" sz="1400" dirty="0">
                <a:latin typeface="Century Gothic" panose="020B0502020202020204" pitchFamily="34" charset="0"/>
              </a:rPr>
              <a:t>Siempre use el formulario y la ortografía de la marca comercial adecuados.</a:t>
            </a:r>
          </a:p>
          <a:p>
            <a:pPr marL="285750" indent="-285750">
              <a:lnSpc>
                <a:spcPct val="150000"/>
              </a:lnSpc>
              <a:spcAft>
                <a:spcPts val="1600"/>
              </a:spcAft>
              <a:buFont typeface="Arial" panose="020B0604020202020204" pitchFamily="34" charset="0"/>
              <a:buChar char="•"/>
            </a:pPr>
            <a:r>
              <a:rPr lang="es" sz="1400" dirty="0">
                <a:latin typeface="Century Gothic" panose="020B0502020202020204" pitchFamily="34" charset="0"/>
              </a:rPr>
              <a:t>Distinga las marcas comerciales del texto circundante con mayúsculas apropiadas </a:t>
            </a:r>
            <a:br>
              <a:rPr lang="en-US" sz="1400" dirty="0">
                <a:latin typeface="Century Gothic" panose="020B0502020202020204" pitchFamily="34" charset="0"/>
              </a:rPr>
            </a:br>
            <a:r>
              <a:rPr lang="es" sz="1400" dirty="0">
                <a:latin typeface="Century Gothic" panose="020B0502020202020204" pitchFamily="34" charset="0"/>
              </a:rPr>
              <a:t>(letras iniciales en mayúsculas o todas las letras en mayúsculas), cursiva o comillas.</a:t>
            </a:r>
          </a:p>
        </p:txBody>
      </p:sp>
      <p:pic>
        <p:nvPicPr>
          <p:cNvPr id="13" name="Picture 12" descr="Forma&#10;&#10;Descripción generada automáticamente">
            <a:extLst>
              <a:ext uri="{FF2B5EF4-FFF2-40B4-BE49-F238E27FC236}">
                <a16:creationId xmlns:a16="http://schemas.microsoft.com/office/drawing/2014/main" id="{2B2BAAB0-26AC-6744-B05E-1F71764C3147}"/>
              </a:ext>
            </a:extLst>
          </p:cNvPr>
          <p:cNvPicPr>
            <a:picLocks noChangeAspect="1"/>
          </p:cNvPicPr>
          <p:nvPr/>
        </p:nvPicPr>
        <p:blipFill>
          <a:blip r:embed="rId3"/>
          <a:stretch>
            <a:fillRect/>
          </a:stretch>
        </p:blipFill>
        <p:spPr>
          <a:xfrm>
            <a:off x="8420259" y="2007296"/>
            <a:ext cx="3572323" cy="4318920"/>
          </a:xfrm>
          <a:prstGeom prst="rect">
            <a:avLst/>
          </a:prstGeom>
        </p:spPr>
      </p:pic>
      <p:pic>
        <p:nvPicPr>
          <p:cNvPr id="4" name="Graphic 3" descr="Signo de pulgar hacia arriba con relleno sólido">
            <a:extLst>
              <a:ext uri="{FF2B5EF4-FFF2-40B4-BE49-F238E27FC236}">
                <a16:creationId xmlns:a16="http://schemas.microsoft.com/office/drawing/2014/main" id="{A06F74E6-40FA-8B4B-8695-A045CD5117D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8726930" y="-142797"/>
            <a:ext cx="2743200" cy="2743200"/>
          </a:xfrm>
          <a:prstGeom prst="rect">
            <a:avLst/>
          </a:prstGeom>
        </p:spPr>
      </p:pic>
    </p:spTree>
    <p:extLst>
      <p:ext uri="{BB962C8B-B14F-4D97-AF65-F5344CB8AC3E}">
        <p14:creationId xmlns:p14="http://schemas.microsoft.com/office/powerpoint/2010/main" val="868843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orma&#10;&#10;Descripción generada automáticamente">
            <a:extLst>
              <a:ext uri="{FF2B5EF4-FFF2-40B4-BE49-F238E27FC236}">
                <a16:creationId xmlns:a16="http://schemas.microsoft.com/office/drawing/2014/main" id="{ABDBCBF5-F2FC-CD43-8D7A-AB0B853B2BFC}"/>
              </a:ext>
            </a:extLst>
          </p:cNvPr>
          <p:cNvPicPr>
            <a:picLocks noChangeAspect="1"/>
          </p:cNvPicPr>
          <p:nvPr/>
        </p:nvPicPr>
        <p:blipFill>
          <a:blip r:embed="rId3"/>
          <a:stretch>
            <a:fillRect/>
          </a:stretch>
        </p:blipFill>
        <p:spPr>
          <a:xfrm>
            <a:off x="8420259" y="2007296"/>
            <a:ext cx="3572323" cy="4318920"/>
          </a:xfrm>
          <a:prstGeom prst="rect">
            <a:avLst/>
          </a:prstGeom>
        </p:spPr>
      </p:pic>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3456395" cy="46166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3. Marcar el uso DON'Ts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MARCAR USO NO</a:t>
            </a:r>
            <a:endParaRPr lang="en-US" dirty="0">
              <a:solidFill>
                <a:schemeClr val="bg1"/>
              </a:solidFill>
              <a:latin typeface="Century Gothic" panose="020B0502020202020204" pitchFamily="34" charset="0"/>
              <a:ea typeface="Arial" charset="0"/>
              <a:cs typeface="Arial" charset="0"/>
            </a:endParaRPr>
          </a:p>
        </p:txBody>
      </p:sp>
      <p:sp>
        <p:nvSpPr>
          <p:cNvPr id="2" name="Rectangle 1">
            <a:extLst>
              <a:ext uri="{FF2B5EF4-FFF2-40B4-BE49-F238E27FC236}">
                <a16:creationId xmlns:a16="http://schemas.microsoft.com/office/drawing/2014/main" id="{8941B581-3871-924A-9F56-DE67B0919E0E}"/>
              </a:ext>
            </a:extLst>
          </p:cNvPr>
          <p:cNvSpPr/>
          <p:nvPr/>
        </p:nvSpPr>
        <p:spPr>
          <a:xfrm>
            <a:off x="444759" y="929543"/>
            <a:ext cx="7772484" cy="1226041"/>
          </a:xfrm>
          <a:prstGeom prst="rect">
            <a:avLst/>
          </a:prstGeom>
        </p:spPr>
        <p:txBody>
          <a:bodyPr wrap="square">
            <a:spAutoFit/>
          </a:bodyPr>
          <a:lstStyle/>
          <a:p>
            <a:pPr marL="285750" indent="-285750">
              <a:lnSpc>
                <a:spcPct val="150000"/>
              </a:lnSpc>
              <a:spcAft>
                <a:spcPts val="1600"/>
              </a:spcAft>
              <a:buFont typeface="Arial" panose="020B0604020202020204" pitchFamily="34" charset="0"/>
              <a:buChar char="•"/>
            </a:pPr>
            <a:r>
              <a:rPr lang="es" sz="1400" dirty="0">
                <a:latin typeface="Century Gothic" panose="020B0502020202020204" pitchFamily="34" charset="0"/>
              </a:rPr>
              <a:t>No modifiques una marca comercial a una forma plural.</a:t>
            </a:r>
          </a:p>
          <a:p>
            <a:pPr marL="285750" indent="-285750">
              <a:lnSpc>
                <a:spcPct val="150000"/>
              </a:lnSpc>
              <a:spcAft>
                <a:spcPts val="1600"/>
              </a:spcAft>
              <a:buFont typeface="Arial" panose="020B0604020202020204" pitchFamily="34" charset="0"/>
              <a:buChar char="•"/>
            </a:pPr>
            <a:r>
              <a:rPr lang="es" sz="1400" dirty="0">
                <a:latin typeface="Century Gothic" panose="020B0502020202020204" pitchFamily="34" charset="0"/>
              </a:rPr>
              <a:t>No altere una marca comercial de ninguna manera, incluso a través de identificadores visuales o fuentes no aprobadas.</a:t>
            </a:r>
          </a:p>
        </p:txBody>
      </p:sp>
      <p:pic>
        <p:nvPicPr>
          <p:cNvPr id="11" name="Graphic 10" descr="Pulgares hacia abajo con relleno sólido">
            <a:extLst>
              <a:ext uri="{FF2B5EF4-FFF2-40B4-BE49-F238E27FC236}">
                <a16:creationId xmlns:a16="http://schemas.microsoft.com/office/drawing/2014/main" id="{4F5D6078-6596-9245-B536-D73856E964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048464" y="130919"/>
            <a:ext cx="2743200" cy="2743200"/>
          </a:xfrm>
          <a:prstGeom prst="rect">
            <a:avLst/>
          </a:prstGeom>
        </p:spPr>
      </p:pic>
    </p:spTree>
    <p:extLst>
      <p:ext uri="{BB962C8B-B14F-4D97-AF65-F5344CB8AC3E}">
        <p14:creationId xmlns:p14="http://schemas.microsoft.com/office/powerpoint/2010/main" val="75922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452642" cy="46166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4. Colores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COLORES</a:t>
            </a:r>
            <a:endParaRPr lang="en-US" dirty="0">
              <a:solidFill>
                <a:schemeClr val="bg1"/>
              </a:solidFill>
              <a:latin typeface="Century Gothic" panose="020B0502020202020204" pitchFamily="34" charset="0"/>
              <a:ea typeface="Arial" charset="0"/>
              <a:cs typeface="Arial" charset="0"/>
            </a:endParaRPr>
          </a:p>
        </p:txBody>
      </p:sp>
      <p:sp>
        <p:nvSpPr>
          <p:cNvPr id="12" name="TextBox 11">
            <a:extLst>
              <a:ext uri="{FF2B5EF4-FFF2-40B4-BE49-F238E27FC236}">
                <a16:creationId xmlns:a16="http://schemas.microsoft.com/office/drawing/2014/main" id="{308BE609-9BEF-E84E-ACFF-BEA15CAF93E5}"/>
              </a:ext>
            </a:extLst>
          </p:cNvPr>
          <p:cNvSpPr txBox="1"/>
          <p:nvPr/>
        </p:nvSpPr>
        <p:spPr>
          <a:xfrm>
            <a:off x="732842" y="3821794"/>
            <a:ext cx="1893467" cy="400110"/>
          </a:xfrm>
          <a:prstGeom prst="rect">
            <a:avLst/>
          </a:prstGeom>
          <a:noFill/>
        </p:spPr>
        <p:txBody>
          <a:bodyPr wrap="none" rtlCol="0">
            <a:spAutoFit/>
          </a:bodyPr>
          <a:lstStyle/>
          <a:p>
            <a:pPr algn="ctr"/>
            <a:r>
              <a:rPr lang="es" sz="2000" dirty="0">
                <a:solidFill>
                  <a:srgbClr val="003059"/>
                </a:solidFill>
                <a:latin typeface="Century Gothic" panose="020B0502020202020204" pitchFamily="34" charset="0"/>
              </a:rPr>
              <a:t>Playa bronce</a:t>
            </a:r>
          </a:p>
        </p:txBody>
      </p:sp>
      <p:sp>
        <p:nvSpPr>
          <p:cNvPr id="15" name="Rectangle 14">
            <a:extLst>
              <a:ext uri="{FF2B5EF4-FFF2-40B4-BE49-F238E27FC236}">
                <a16:creationId xmlns:a16="http://schemas.microsoft.com/office/drawing/2014/main" id="{A2F60142-113E-3645-B909-A70F8E097876}"/>
              </a:ext>
            </a:extLst>
          </p:cNvPr>
          <p:cNvSpPr/>
          <p:nvPr/>
        </p:nvSpPr>
        <p:spPr>
          <a:xfrm>
            <a:off x="622273"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28" name="Rectangle 27">
            <a:extLst>
              <a:ext uri="{FF2B5EF4-FFF2-40B4-BE49-F238E27FC236}">
                <a16:creationId xmlns:a16="http://schemas.microsoft.com/office/drawing/2014/main" id="{39F5AD11-C9FD-D644-93E1-DB3AFBB1A8F5}"/>
              </a:ext>
            </a:extLst>
          </p:cNvPr>
          <p:cNvSpPr/>
          <p:nvPr/>
        </p:nvSpPr>
        <p:spPr>
          <a:xfrm>
            <a:off x="1481895"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#000000</a:t>
            </a:r>
          </a:p>
          <a:p>
            <a:pPr>
              <a:spcAft>
                <a:spcPts val="1200"/>
              </a:spcAft>
            </a:pPr>
            <a:r>
              <a:rPr lang="es" sz="1200" dirty="0">
                <a:latin typeface="Century Gothic" panose="020B0502020202020204" pitchFamily="34" charset="0"/>
              </a:rPr>
              <a:t>0/ 0 / 0</a:t>
            </a:r>
          </a:p>
          <a:p>
            <a:pPr>
              <a:spcAft>
                <a:spcPts val="1200"/>
              </a:spcAft>
            </a:pPr>
            <a:r>
              <a:rPr lang="es" sz="1200" dirty="0">
                <a:latin typeface="Century Gothic" panose="020B0502020202020204" pitchFamily="34" charset="0"/>
              </a:rPr>
              <a:t>0 / 0 / 0 / 0</a:t>
            </a:r>
          </a:p>
          <a:p>
            <a:pPr>
              <a:spcAft>
                <a:spcPts val="1200"/>
              </a:spcAft>
            </a:pPr>
            <a:r>
              <a:rPr lang="es" sz="1200" dirty="0">
                <a:latin typeface="Century Gothic" panose="020B0502020202020204" pitchFamily="34" charset="0"/>
              </a:rPr>
              <a:t>XXXX</a:t>
            </a:r>
          </a:p>
        </p:txBody>
      </p:sp>
      <p:sp>
        <p:nvSpPr>
          <p:cNvPr id="30" name="TextBox 29">
            <a:extLst>
              <a:ext uri="{FF2B5EF4-FFF2-40B4-BE49-F238E27FC236}">
                <a16:creationId xmlns:a16="http://schemas.microsoft.com/office/drawing/2014/main" id="{2D44605A-BB8D-D44C-B500-3B942284911A}"/>
              </a:ext>
            </a:extLst>
          </p:cNvPr>
          <p:cNvSpPr txBox="1"/>
          <p:nvPr/>
        </p:nvSpPr>
        <p:spPr>
          <a:xfrm>
            <a:off x="3611272" y="3821794"/>
            <a:ext cx="1640193" cy="400110"/>
          </a:xfrm>
          <a:prstGeom prst="rect">
            <a:avLst/>
          </a:prstGeom>
          <a:noFill/>
        </p:spPr>
        <p:txBody>
          <a:bodyPr wrap="none" rtlCol="0">
            <a:spAutoFit/>
          </a:bodyPr>
          <a:lstStyle/>
          <a:p>
            <a:pPr algn="ctr"/>
            <a:r>
              <a:rPr lang="es" sz="2000" dirty="0">
                <a:solidFill>
                  <a:srgbClr val="003059"/>
                </a:solidFill>
                <a:latin typeface="Century Gothic" panose="020B0502020202020204" pitchFamily="34" charset="0"/>
              </a:rPr>
              <a:t>Sol Dorado</a:t>
            </a:r>
          </a:p>
        </p:txBody>
      </p:sp>
      <p:sp>
        <p:nvSpPr>
          <p:cNvPr id="32" name="Rectangle 31">
            <a:extLst>
              <a:ext uri="{FF2B5EF4-FFF2-40B4-BE49-F238E27FC236}">
                <a16:creationId xmlns:a16="http://schemas.microsoft.com/office/drawing/2014/main" id="{48807891-A058-FB4E-82E4-D511D0E502EF}"/>
              </a:ext>
            </a:extLst>
          </p:cNvPr>
          <p:cNvSpPr/>
          <p:nvPr/>
        </p:nvSpPr>
        <p:spPr>
          <a:xfrm>
            <a:off x="3357617"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33" name="Rectangle 32">
            <a:extLst>
              <a:ext uri="{FF2B5EF4-FFF2-40B4-BE49-F238E27FC236}">
                <a16:creationId xmlns:a16="http://schemas.microsoft.com/office/drawing/2014/main" id="{F2CB9913-B60D-EB46-8601-3AA8FA1240B3}"/>
              </a:ext>
            </a:extLst>
          </p:cNvPr>
          <p:cNvSpPr/>
          <p:nvPr/>
        </p:nvSpPr>
        <p:spPr>
          <a:xfrm>
            <a:off x="4217239"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#000000</a:t>
            </a:r>
          </a:p>
          <a:p>
            <a:pPr>
              <a:spcAft>
                <a:spcPts val="1200"/>
              </a:spcAft>
            </a:pPr>
            <a:r>
              <a:rPr lang="es" sz="1200" dirty="0">
                <a:latin typeface="Century Gothic" panose="020B0502020202020204" pitchFamily="34" charset="0"/>
              </a:rPr>
              <a:t>0/ 0 / 0</a:t>
            </a:r>
          </a:p>
          <a:p>
            <a:pPr>
              <a:spcAft>
                <a:spcPts val="1200"/>
              </a:spcAft>
            </a:pPr>
            <a:r>
              <a:rPr lang="es" sz="1200" dirty="0">
                <a:latin typeface="Century Gothic" panose="020B0502020202020204" pitchFamily="34" charset="0"/>
              </a:rPr>
              <a:t>0 / 0 / 0 / 0</a:t>
            </a:r>
          </a:p>
          <a:p>
            <a:pPr>
              <a:spcAft>
                <a:spcPts val="1200"/>
              </a:spcAft>
            </a:pPr>
            <a:r>
              <a:rPr lang="es" sz="1200" dirty="0">
                <a:latin typeface="Century Gothic" panose="020B0502020202020204" pitchFamily="34" charset="0"/>
              </a:rPr>
              <a:t>XXXX</a:t>
            </a:r>
          </a:p>
        </p:txBody>
      </p:sp>
      <p:sp>
        <p:nvSpPr>
          <p:cNvPr id="34" name="TextBox 33">
            <a:extLst>
              <a:ext uri="{FF2B5EF4-FFF2-40B4-BE49-F238E27FC236}">
                <a16:creationId xmlns:a16="http://schemas.microsoft.com/office/drawing/2014/main" id="{8ACFD230-D9D3-6C4B-A1E4-6ECC9F50BDF8}"/>
              </a:ext>
            </a:extLst>
          </p:cNvPr>
          <p:cNvSpPr txBox="1"/>
          <p:nvPr/>
        </p:nvSpPr>
        <p:spPr>
          <a:xfrm>
            <a:off x="6463043" y="3821794"/>
            <a:ext cx="1577676" cy="400110"/>
          </a:xfrm>
          <a:prstGeom prst="rect">
            <a:avLst/>
          </a:prstGeom>
          <a:noFill/>
        </p:spPr>
        <p:txBody>
          <a:bodyPr wrap="none" rtlCol="0">
            <a:spAutoFit/>
          </a:bodyPr>
          <a:lstStyle/>
          <a:p>
            <a:pPr algn="ctr"/>
            <a:r>
              <a:rPr lang="es" sz="2000" dirty="0">
                <a:solidFill>
                  <a:srgbClr val="003059"/>
                </a:solidFill>
                <a:latin typeface="Century Gothic" panose="020B0502020202020204" pitchFamily="34" charset="0"/>
              </a:rPr>
              <a:t>Verde exuberante</a:t>
            </a:r>
          </a:p>
        </p:txBody>
      </p:sp>
      <p:sp>
        <p:nvSpPr>
          <p:cNvPr id="35" name="Rectangle 34">
            <a:extLst>
              <a:ext uri="{FF2B5EF4-FFF2-40B4-BE49-F238E27FC236}">
                <a16:creationId xmlns:a16="http://schemas.microsoft.com/office/drawing/2014/main" id="{04F1E81B-C326-074B-9C26-81D51C52547B}"/>
              </a:ext>
            </a:extLst>
          </p:cNvPr>
          <p:cNvSpPr/>
          <p:nvPr/>
        </p:nvSpPr>
        <p:spPr>
          <a:xfrm>
            <a:off x="6092961"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36" name="Rectangle 35">
            <a:extLst>
              <a:ext uri="{FF2B5EF4-FFF2-40B4-BE49-F238E27FC236}">
                <a16:creationId xmlns:a16="http://schemas.microsoft.com/office/drawing/2014/main" id="{2AFE4E3C-8E80-AB4A-AD14-9A174CDFEBFC}"/>
              </a:ext>
            </a:extLst>
          </p:cNvPr>
          <p:cNvSpPr/>
          <p:nvPr/>
        </p:nvSpPr>
        <p:spPr>
          <a:xfrm>
            <a:off x="6952583"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#000000</a:t>
            </a:r>
          </a:p>
          <a:p>
            <a:pPr>
              <a:spcAft>
                <a:spcPts val="1200"/>
              </a:spcAft>
            </a:pPr>
            <a:r>
              <a:rPr lang="es" sz="1200" dirty="0">
                <a:latin typeface="Century Gothic" panose="020B0502020202020204" pitchFamily="34" charset="0"/>
              </a:rPr>
              <a:t>0/ 0 / 0</a:t>
            </a:r>
          </a:p>
          <a:p>
            <a:pPr>
              <a:spcAft>
                <a:spcPts val="1200"/>
              </a:spcAft>
            </a:pPr>
            <a:r>
              <a:rPr lang="es" sz="1200" dirty="0">
                <a:latin typeface="Century Gothic" panose="020B0502020202020204" pitchFamily="34" charset="0"/>
              </a:rPr>
              <a:t>0 / 0 / 0 / 0</a:t>
            </a:r>
          </a:p>
          <a:p>
            <a:pPr>
              <a:spcAft>
                <a:spcPts val="1200"/>
              </a:spcAft>
            </a:pPr>
            <a:r>
              <a:rPr lang="es" sz="1200" dirty="0">
                <a:latin typeface="Century Gothic" panose="020B0502020202020204" pitchFamily="34" charset="0"/>
              </a:rPr>
              <a:t>XXXX</a:t>
            </a:r>
          </a:p>
        </p:txBody>
      </p:sp>
      <p:sp>
        <p:nvSpPr>
          <p:cNvPr id="37" name="TextBox 36">
            <a:extLst>
              <a:ext uri="{FF2B5EF4-FFF2-40B4-BE49-F238E27FC236}">
                <a16:creationId xmlns:a16="http://schemas.microsoft.com/office/drawing/2014/main" id="{5B7E1FB4-ACA6-2A41-9CDB-D08BD3031746}"/>
              </a:ext>
            </a:extLst>
          </p:cNvPr>
          <p:cNvSpPr txBox="1"/>
          <p:nvPr/>
        </p:nvSpPr>
        <p:spPr>
          <a:xfrm>
            <a:off x="9207500" y="3821794"/>
            <a:ext cx="1553630" cy="400110"/>
          </a:xfrm>
          <a:prstGeom prst="rect">
            <a:avLst/>
          </a:prstGeom>
          <a:noFill/>
        </p:spPr>
        <p:txBody>
          <a:bodyPr wrap="none" rtlCol="0">
            <a:spAutoFit/>
          </a:bodyPr>
          <a:lstStyle/>
          <a:p>
            <a:pPr algn="ctr"/>
            <a:r>
              <a:rPr lang="es" sz="2000" dirty="0">
                <a:solidFill>
                  <a:srgbClr val="003059"/>
                </a:solidFill>
                <a:latin typeface="Century Gothic" panose="020B0502020202020204" pitchFamily="34" charset="0"/>
              </a:rPr>
              <a:t>Azul de potencia</a:t>
            </a:r>
          </a:p>
        </p:txBody>
      </p:sp>
      <p:sp>
        <p:nvSpPr>
          <p:cNvPr id="38" name="Rectangle 37">
            <a:extLst>
              <a:ext uri="{FF2B5EF4-FFF2-40B4-BE49-F238E27FC236}">
                <a16:creationId xmlns:a16="http://schemas.microsoft.com/office/drawing/2014/main" id="{BD04114B-C984-9043-A779-771F4C23581A}"/>
              </a:ext>
            </a:extLst>
          </p:cNvPr>
          <p:cNvSpPr/>
          <p:nvPr/>
        </p:nvSpPr>
        <p:spPr>
          <a:xfrm>
            <a:off x="8828305" y="4283459"/>
            <a:ext cx="859622" cy="1292662"/>
          </a:xfrm>
          <a:prstGeom prst="rect">
            <a:avLst/>
          </a:prstGeom>
        </p:spPr>
        <p:txBody>
          <a:bodyPr wrap="square">
            <a:spAutoFit/>
          </a:bodyPr>
          <a:lstStyle/>
          <a:p>
            <a:pPr algn="r">
              <a:spcAft>
                <a:spcPts val="1200"/>
              </a:spcAft>
            </a:pPr>
            <a:r>
              <a:rPr lang="es" sz="1200" dirty="0">
                <a:solidFill>
                  <a:schemeClr val="tx1">
                    <a:lumMod val="65000"/>
                    <a:lumOff val="35000"/>
                  </a:schemeClr>
                </a:solidFill>
                <a:latin typeface="Century Gothic" panose="020B0502020202020204" pitchFamily="34" charset="0"/>
              </a:rPr>
              <a:t>Maleficio:</a:t>
            </a:r>
          </a:p>
          <a:p>
            <a:pPr algn="r">
              <a:spcAft>
                <a:spcPts val="1200"/>
              </a:spcAft>
            </a:pPr>
            <a:r>
              <a:rPr lang="es" sz="1200" dirty="0">
                <a:solidFill>
                  <a:schemeClr val="tx1">
                    <a:lumMod val="65000"/>
                    <a:lumOff val="35000"/>
                  </a:schemeClr>
                </a:solidFill>
                <a:latin typeface="Century Gothic" panose="020B0502020202020204" pitchFamily="34" charset="0"/>
              </a:rPr>
              <a:t>RGB:</a:t>
            </a:r>
          </a:p>
          <a:p>
            <a:pPr algn="r">
              <a:spcAft>
                <a:spcPts val="1200"/>
              </a:spcAft>
            </a:pPr>
            <a:r>
              <a:rPr lang="es" sz="1200" dirty="0">
                <a:solidFill>
                  <a:schemeClr val="tx1">
                    <a:lumMod val="65000"/>
                    <a:lumOff val="35000"/>
                  </a:schemeClr>
                </a:solidFill>
                <a:latin typeface="Century Gothic" panose="020B0502020202020204" pitchFamily="34" charset="0"/>
              </a:rPr>
              <a:t>CMYK:</a:t>
            </a:r>
          </a:p>
          <a:p>
            <a:pPr algn="r">
              <a:spcAft>
                <a:spcPts val="1200"/>
              </a:spcAft>
            </a:pPr>
            <a:r>
              <a:rPr lang="es" sz="1200" dirty="0">
                <a:solidFill>
                  <a:schemeClr val="tx1">
                    <a:lumMod val="65000"/>
                    <a:lumOff val="35000"/>
                  </a:schemeClr>
                </a:solidFill>
                <a:latin typeface="Century Gothic" panose="020B0502020202020204" pitchFamily="34" charset="0"/>
              </a:rPr>
              <a:t>Pantone:</a:t>
            </a:r>
          </a:p>
        </p:txBody>
      </p:sp>
      <p:sp>
        <p:nvSpPr>
          <p:cNvPr id="39" name="Rectangle 38">
            <a:extLst>
              <a:ext uri="{FF2B5EF4-FFF2-40B4-BE49-F238E27FC236}">
                <a16:creationId xmlns:a16="http://schemas.microsoft.com/office/drawing/2014/main" id="{1BBBA393-E36B-9344-8E2B-6C03F94673E4}"/>
              </a:ext>
            </a:extLst>
          </p:cNvPr>
          <p:cNvSpPr/>
          <p:nvPr/>
        </p:nvSpPr>
        <p:spPr>
          <a:xfrm>
            <a:off x="9687927" y="4283459"/>
            <a:ext cx="1671822" cy="1292662"/>
          </a:xfrm>
          <a:prstGeom prst="rect">
            <a:avLst/>
          </a:prstGeom>
        </p:spPr>
        <p:txBody>
          <a:bodyPr wrap="square">
            <a:spAutoFit/>
          </a:bodyPr>
          <a:lstStyle/>
          <a:p>
            <a:pPr>
              <a:spcAft>
                <a:spcPts val="1200"/>
              </a:spcAft>
            </a:pPr>
            <a:r>
              <a:rPr lang="es" sz="1200" dirty="0">
                <a:latin typeface="Century Gothic" panose="020B0502020202020204" pitchFamily="34" charset="0"/>
              </a:rPr>
              <a:t>#000000</a:t>
            </a:r>
          </a:p>
          <a:p>
            <a:pPr>
              <a:spcAft>
                <a:spcPts val="1200"/>
              </a:spcAft>
            </a:pPr>
            <a:r>
              <a:rPr lang="es" sz="1200" dirty="0">
                <a:latin typeface="Century Gothic" panose="020B0502020202020204" pitchFamily="34" charset="0"/>
              </a:rPr>
              <a:t>0/ 0 / 0</a:t>
            </a:r>
          </a:p>
          <a:p>
            <a:pPr>
              <a:spcAft>
                <a:spcPts val="1200"/>
              </a:spcAft>
            </a:pPr>
            <a:r>
              <a:rPr lang="es" sz="1200" dirty="0">
                <a:latin typeface="Century Gothic" panose="020B0502020202020204" pitchFamily="34" charset="0"/>
              </a:rPr>
              <a:t>0 / 0 / 0 / 0</a:t>
            </a:r>
          </a:p>
          <a:p>
            <a:pPr>
              <a:spcAft>
                <a:spcPts val="1200"/>
              </a:spcAft>
            </a:pPr>
            <a:r>
              <a:rPr lang="es" sz="1200" dirty="0">
                <a:latin typeface="Century Gothic" panose="020B0502020202020204" pitchFamily="34" charset="0"/>
              </a:rPr>
              <a:t>XXXX</a:t>
            </a:r>
          </a:p>
        </p:txBody>
      </p:sp>
      <p:sp>
        <p:nvSpPr>
          <p:cNvPr id="4" name="Oval 3">
            <a:extLst>
              <a:ext uri="{FF2B5EF4-FFF2-40B4-BE49-F238E27FC236}">
                <a16:creationId xmlns:a16="http://schemas.microsoft.com/office/drawing/2014/main" id="{BDF25D0F-93F4-B646-B58E-F9F86D8CB4D1}"/>
              </a:ext>
            </a:extLst>
          </p:cNvPr>
          <p:cNvSpPr/>
          <p:nvPr/>
        </p:nvSpPr>
        <p:spPr>
          <a:xfrm>
            <a:off x="556465" y="1281878"/>
            <a:ext cx="2246213" cy="2246213"/>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BEE64E1D-A37A-8F41-A334-EDCF578E0423}"/>
              </a:ext>
            </a:extLst>
          </p:cNvPr>
          <p:cNvSpPr/>
          <p:nvPr/>
        </p:nvSpPr>
        <p:spPr>
          <a:xfrm>
            <a:off x="3313744" y="1281878"/>
            <a:ext cx="2246213" cy="2246213"/>
          </a:xfrm>
          <a:prstGeom prst="ellipse">
            <a:avLst/>
          </a:prstGeom>
          <a:solidFill>
            <a:srgbClr val="FFC72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225EBE0B-1831-1A4D-B0EC-732632856EA6}"/>
              </a:ext>
            </a:extLst>
          </p:cNvPr>
          <p:cNvSpPr/>
          <p:nvPr/>
        </p:nvSpPr>
        <p:spPr>
          <a:xfrm>
            <a:off x="6071024" y="1281878"/>
            <a:ext cx="2246213" cy="2246213"/>
          </a:xfrm>
          <a:prstGeom prst="ellipse">
            <a:avLst/>
          </a:prstGeom>
          <a:solidFill>
            <a:srgbClr val="00BD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542B201-A2BA-5842-B125-2D8347BF379A}"/>
              </a:ext>
            </a:extLst>
          </p:cNvPr>
          <p:cNvSpPr/>
          <p:nvPr/>
        </p:nvSpPr>
        <p:spPr>
          <a:xfrm>
            <a:off x="8828305" y="1281878"/>
            <a:ext cx="2246213" cy="2246213"/>
          </a:xfrm>
          <a:prstGeom prst="ellipse">
            <a:avLst/>
          </a:prstGeom>
          <a:solidFill>
            <a:srgbClr val="2ADC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7536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287532" cy="46166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5. Fuentes</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FUENTES</a:t>
            </a:r>
            <a:endParaRPr lang="en-US" dirty="0">
              <a:solidFill>
                <a:schemeClr val="bg1"/>
              </a:solidFill>
              <a:latin typeface="Century Gothic" panose="020B0502020202020204" pitchFamily="34" charset="0"/>
              <a:ea typeface="Arial" charset="0"/>
              <a:cs typeface="Arial" charset="0"/>
            </a:endParaRPr>
          </a:p>
        </p:txBody>
      </p:sp>
      <p:sp>
        <p:nvSpPr>
          <p:cNvPr id="2" name="TextBox 1">
            <a:extLst>
              <a:ext uri="{FF2B5EF4-FFF2-40B4-BE49-F238E27FC236}">
                <a16:creationId xmlns:a16="http://schemas.microsoft.com/office/drawing/2014/main" id="{B2658F5F-FC84-B44E-B55C-A0BDB1DDC2BD}"/>
              </a:ext>
            </a:extLst>
          </p:cNvPr>
          <p:cNvSpPr txBox="1"/>
          <p:nvPr/>
        </p:nvSpPr>
        <p:spPr>
          <a:xfrm>
            <a:off x="469556" y="847138"/>
            <a:ext cx="1781257" cy="461665"/>
          </a:xfrm>
          <a:prstGeom prst="rect">
            <a:avLst/>
          </a:prstGeom>
          <a:noFill/>
        </p:spPr>
        <p:txBody>
          <a:bodyPr wrap="none" rtlCol="0">
            <a:spAutoFit/>
          </a:bodyPr>
          <a:lstStyle/>
          <a:p>
            <a:r>
              <a:rPr lang="es" sz="2400" dirty="0">
                <a:solidFill>
                  <a:srgbClr val="003059"/>
                </a:solidFill>
                <a:latin typeface="Century Gothic" panose="020B0502020202020204" pitchFamily="34" charset="0"/>
              </a:rPr>
              <a:t>Montserrat</a:t>
            </a:r>
          </a:p>
        </p:txBody>
      </p:sp>
      <p:sp>
        <p:nvSpPr>
          <p:cNvPr id="22" name="TextBox 21">
            <a:extLst>
              <a:ext uri="{FF2B5EF4-FFF2-40B4-BE49-F238E27FC236}">
                <a16:creationId xmlns:a16="http://schemas.microsoft.com/office/drawing/2014/main" id="{46A3C747-4DD3-7744-B42C-FAC21A95C84E}"/>
              </a:ext>
            </a:extLst>
          </p:cNvPr>
          <p:cNvSpPr txBox="1"/>
          <p:nvPr/>
        </p:nvSpPr>
        <p:spPr>
          <a:xfrm>
            <a:off x="6096000" y="847138"/>
            <a:ext cx="1292341" cy="461665"/>
          </a:xfrm>
          <a:prstGeom prst="rect">
            <a:avLst/>
          </a:prstGeom>
          <a:noFill/>
        </p:spPr>
        <p:txBody>
          <a:bodyPr wrap="none" rtlCol="0">
            <a:spAutoFit/>
          </a:bodyPr>
          <a:lstStyle/>
          <a:p>
            <a:r>
              <a:rPr lang="es" sz="2400" dirty="0">
                <a:solidFill>
                  <a:srgbClr val="003059"/>
                </a:solidFill>
                <a:latin typeface="Century Gothic" panose="020B0502020202020204" pitchFamily="34" charset="0"/>
              </a:rPr>
              <a:t>Roboto</a:t>
            </a:r>
          </a:p>
        </p:txBody>
      </p:sp>
      <p:pic>
        <p:nvPicPr>
          <p:cNvPr id="33" name="Picture 32" descr="Un letrero en blanco y negro&#10;&#10;Descripción generada automáticamente con poca confianza">
            <a:extLst>
              <a:ext uri="{FF2B5EF4-FFF2-40B4-BE49-F238E27FC236}">
                <a16:creationId xmlns:a16="http://schemas.microsoft.com/office/drawing/2014/main" id="{7D405FC9-786F-4646-83C5-3C07378378D1}"/>
              </a:ext>
            </a:extLst>
          </p:cNvPr>
          <p:cNvPicPr>
            <a:picLocks noChangeAspect="1"/>
          </p:cNvPicPr>
          <p:nvPr/>
        </p:nvPicPr>
        <p:blipFill>
          <a:blip r:embed="rId3"/>
          <a:stretch>
            <a:fillRect/>
          </a:stretch>
        </p:blipFill>
        <p:spPr>
          <a:xfrm>
            <a:off x="508352" y="1445876"/>
            <a:ext cx="5006644" cy="4207810"/>
          </a:xfrm>
          <a:prstGeom prst="rect">
            <a:avLst/>
          </a:prstGeom>
        </p:spPr>
      </p:pic>
      <p:pic>
        <p:nvPicPr>
          <p:cNvPr id="35" name="Picture 34" descr="Un letrero en blanco y negro&#10;&#10;Descripción generada automáticamente con poca confianza">
            <a:extLst>
              <a:ext uri="{FF2B5EF4-FFF2-40B4-BE49-F238E27FC236}">
                <a16:creationId xmlns:a16="http://schemas.microsoft.com/office/drawing/2014/main" id="{D2C4892E-BD2B-EC4F-94A6-D4BFE0A8502E}"/>
              </a:ext>
            </a:extLst>
          </p:cNvPr>
          <p:cNvPicPr>
            <a:picLocks noChangeAspect="1"/>
          </p:cNvPicPr>
          <p:nvPr/>
        </p:nvPicPr>
        <p:blipFill>
          <a:blip r:embed="rId4"/>
          <a:stretch>
            <a:fillRect/>
          </a:stretch>
        </p:blipFill>
        <p:spPr>
          <a:xfrm>
            <a:off x="6211569" y="1445876"/>
            <a:ext cx="4988066" cy="4189232"/>
          </a:xfrm>
          <a:prstGeom prst="rect">
            <a:avLst/>
          </a:prstGeom>
        </p:spPr>
      </p:pic>
    </p:spTree>
    <p:extLst>
      <p:ext uri="{BB962C8B-B14F-4D97-AF65-F5344CB8AC3E}">
        <p14:creationId xmlns:p14="http://schemas.microsoft.com/office/powerpoint/2010/main" val="547120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81586" y="6477000"/>
            <a:ext cx="8283455" cy="369332"/>
          </a:xfrm>
          <a:prstGeom prst="rect">
            <a:avLst/>
          </a:prstGeom>
          <a:noFill/>
        </p:spPr>
        <p:txBody>
          <a:bodyPr wrap="square" rtlCol="0">
            <a:spAutoFit/>
          </a:bodyPr>
          <a:lstStyle/>
          <a:p>
            <a:pPr algn="r"/>
            <a:r>
              <a:rPr lang="es" b="1" dirty="0">
                <a:solidFill>
                  <a:schemeClr val="bg1"/>
                </a:solidFill>
                <a:latin typeface="Century Gothic" panose="020B0502020202020204" pitchFamily="34" charset="0"/>
                <a:ea typeface="Arial" charset="0"/>
                <a:cs typeface="Arial" charset="0"/>
              </a:rPr>
              <a:t>INFORME DEL PROYECTO</a:t>
            </a:r>
          </a:p>
        </p:txBody>
      </p:sp>
      <p:sp>
        <p:nvSpPr>
          <p:cNvPr id="14" name="TextBox 13">
            <a:extLst>
              <a:ext uri="{FF2B5EF4-FFF2-40B4-BE49-F238E27FC236}">
                <a16:creationId xmlns:a16="http://schemas.microsoft.com/office/drawing/2014/main" id="{7FA7164C-4330-A149-ACCA-24C89795B119}"/>
              </a:ext>
            </a:extLst>
          </p:cNvPr>
          <p:cNvSpPr txBox="1"/>
          <p:nvPr/>
        </p:nvSpPr>
        <p:spPr>
          <a:xfrm>
            <a:off x="367748" y="248400"/>
            <a:ext cx="1277914" cy="461665"/>
          </a:xfrm>
          <a:prstGeom prst="rect">
            <a:avLst/>
          </a:prstGeom>
          <a:noFill/>
        </p:spPr>
        <p:txBody>
          <a:bodyPr wrap="none" rtlCol="0">
            <a:spAutoFit/>
          </a:bodyPr>
          <a:lstStyle/>
          <a:p>
            <a:r>
              <a:rPr lang="es" sz="2400" dirty="0">
                <a:solidFill>
                  <a:schemeClr val="tx1">
                    <a:lumMod val="65000"/>
                    <a:lumOff val="35000"/>
                  </a:schemeClr>
                </a:solidFill>
                <a:latin typeface="Century Gothic" panose="020B0502020202020204" pitchFamily="34" charset="0"/>
              </a:rPr>
              <a:t>6. Logotipo</a:t>
            </a:r>
          </a:p>
        </p:txBody>
      </p:sp>
      <p:sp>
        <p:nvSpPr>
          <p:cNvPr id="5" name="Rectangle 7">
            <a:extLst>
              <a:ext uri="{FF2B5EF4-FFF2-40B4-BE49-F238E27FC236}">
                <a16:creationId xmlns:a16="http://schemas.microsoft.com/office/drawing/2014/main" id="{CF8312F4-008A-8B46-B9CC-E4456F84C99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Parallelogram 5">
            <a:extLst>
              <a:ext uri="{FF2B5EF4-FFF2-40B4-BE49-F238E27FC236}">
                <a16:creationId xmlns:a16="http://schemas.microsoft.com/office/drawing/2014/main" id="{8A162E46-AFAD-E846-BF5C-F20FF11EA0EF}"/>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B9D49A6-86F7-B744-828A-D7C1D9D15D8C}"/>
              </a:ext>
            </a:extLst>
          </p:cNvPr>
          <p:cNvSpPr txBox="1"/>
          <p:nvPr/>
        </p:nvSpPr>
        <p:spPr>
          <a:xfrm>
            <a:off x="884903" y="6477000"/>
            <a:ext cx="10862337" cy="369332"/>
          </a:xfrm>
          <a:prstGeom prst="rect">
            <a:avLst/>
          </a:prstGeom>
          <a:noFill/>
        </p:spPr>
        <p:txBody>
          <a:bodyPr wrap="square" rtlCol="0">
            <a:spAutoFit/>
          </a:bodyPr>
          <a:lstStyle/>
          <a:p>
            <a:pPr algn="r"/>
            <a:r>
              <a:rPr lang="es" dirty="0">
                <a:solidFill>
                  <a:schemeClr val="bg1"/>
                </a:solidFill>
                <a:latin typeface="Century Gothic" panose="020B0502020202020204" pitchFamily="34" charset="0"/>
              </a:rPr>
              <a:t>LOGOTIPO</a:t>
            </a:r>
            <a:endParaRPr lang="en-US" dirty="0">
              <a:solidFill>
                <a:schemeClr val="bg1"/>
              </a:solidFill>
              <a:latin typeface="Century Gothic" panose="020B0502020202020204" pitchFamily="34" charset="0"/>
              <a:ea typeface="Arial" charset="0"/>
              <a:cs typeface="Arial" charset="0"/>
            </a:endParaRPr>
          </a:p>
        </p:txBody>
      </p:sp>
      <p:sp>
        <p:nvSpPr>
          <p:cNvPr id="8" name="Rectangle 7">
            <a:extLst>
              <a:ext uri="{FF2B5EF4-FFF2-40B4-BE49-F238E27FC236}">
                <a16:creationId xmlns:a16="http://schemas.microsoft.com/office/drawing/2014/main" id="{BF5586FE-425C-3043-B3E9-E524EDB8E26A}"/>
              </a:ext>
            </a:extLst>
          </p:cNvPr>
          <p:cNvSpPr/>
          <p:nvPr/>
        </p:nvSpPr>
        <p:spPr>
          <a:xfrm>
            <a:off x="444759" y="890855"/>
            <a:ext cx="11432501" cy="374526"/>
          </a:xfrm>
          <a:prstGeom prst="rect">
            <a:avLst/>
          </a:prstGeom>
        </p:spPr>
        <p:txBody>
          <a:bodyPr wrap="square">
            <a:spAutoFit/>
          </a:bodyPr>
          <a:lstStyle/>
          <a:p>
            <a:pPr>
              <a:lnSpc>
                <a:spcPct val="150000"/>
              </a:lnSpc>
              <a:spcAft>
                <a:spcPts val="1600"/>
              </a:spcAft>
            </a:pPr>
            <a:r>
              <a:rPr lang="es" sz="1400" dirty="0">
                <a:latin typeface="Century Gothic" panose="020B0502020202020204" pitchFamily="34" charset="0"/>
              </a:rPr>
              <a:t>A continuación se muestran todos los tratamientos aceptados del logotipo.</a:t>
            </a:r>
          </a:p>
        </p:txBody>
      </p:sp>
      <p:pic>
        <p:nvPicPr>
          <p:cNvPr id="3" name="Picture 2" descr="Logotipo&#10;&#10;Descripción generada automáticamente">
            <a:extLst>
              <a:ext uri="{FF2B5EF4-FFF2-40B4-BE49-F238E27FC236}">
                <a16:creationId xmlns:a16="http://schemas.microsoft.com/office/drawing/2014/main" id="{EBC370A0-ECBA-554C-A732-1C3DE3B0E5A3}"/>
              </a:ext>
            </a:extLst>
          </p:cNvPr>
          <p:cNvPicPr>
            <a:picLocks noChangeAspect="1"/>
          </p:cNvPicPr>
          <p:nvPr/>
        </p:nvPicPr>
        <p:blipFill>
          <a:blip r:embed="rId3"/>
          <a:stretch>
            <a:fillRect/>
          </a:stretch>
        </p:blipFill>
        <p:spPr>
          <a:xfrm>
            <a:off x="577621" y="2653819"/>
            <a:ext cx="2579008" cy="697692"/>
          </a:xfrm>
          <a:prstGeom prst="rect">
            <a:avLst/>
          </a:prstGeom>
        </p:spPr>
      </p:pic>
      <p:sp>
        <p:nvSpPr>
          <p:cNvPr id="2" name="TextBox 1">
            <a:extLst>
              <a:ext uri="{FF2B5EF4-FFF2-40B4-BE49-F238E27FC236}">
                <a16:creationId xmlns:a16="http://schemas.microsoft.com/office/drawing/2014/main" id="{B2658F5F-FC84-B44E-B55C-A0BDB1DDC2BD}"/>
              </a:ext>
            </a:extLst>
          </p:cNvPr>
          <p:cNvSpPr txBox="1"/>
          <p:nvPr/>
        </p:nvSpPr>
        <p:spPr>
          <a:xfrm>
            <a:off x="469556" y="1902941"/>
            <a:ext cx="2743059" cy="461665"/>
          </a:xfrm>
          <a:prstGeom prst="rect">
            <a:avLst/>
          </a:prstGeom>
          <a:noFill/>
        </p:spPr>
        <p:txBody>
          <a:bodyPr wrap="none" rtlCol="0">
            <a:spAutoFit/>
          </a:bodyPr>
          <a:lstStyle/>
          <a:p>
            <a:r>
              <a:rPr lang="es" sz="2400" dirty="0">
                <a:solidFill>
                  <a:srgbClr val="003059"/>
                </a:solidFill>
                <a:latin typeface="Century Gothic" panose="020B0502020202020204" pitchFamily="34" charset="0"/>
              </a:rPr>
              <a:t>Diseño horizontal</a:t>
            </a:r>
          </a:p>
        </p:txBody>
      </p:sp>
      <p:pic>
        <p:nvPicPr>
          <p:cNvPr id="10" name="Picture 9" descr="Una imagen que contiene texto, signo&#10;&#10;Descripción generada automáticamente">
            <a:extLst>
              <a:ext uri="{FF2B5EF4-FFF2-40B4-BE49-F238E27FC236}">
                <a16:creationId xmlns:a16="http://schemas.microsoft.com/office/drawing/2014/main" id="{974700CB-9180-2F4C-B337-AEE9B53EAE67}"/>
              </a:ext>
            </a:extLst>
          </p:cNvPr>
          <p:cNvPicPr>
            <a:picLocks noChangeAspect="1"/>
          </p:cNvPicPr>
          <p:nvPr/>
        </p:nvPicPr>
        <p:blipFill>
          <a:blip r:embed="rId4"/>
          <a:stretch>
            <a:fillRect/>
          </a:stretch>
        </p:blipFill>
        <p:spPr>
          <a:xfrm>
            <a:off x="3508376" y="2782141"/>
            <a:ext cx="2286884" cy="369332"/>
          </a:xfrm>
          <a:prstGeom prst="rect">
            <a:avLst/>
          </a:prstGeom>
        </p:spPr>
      </p:pic>
      <p:sp>
        <p:nvSpPr>
          <p:cNvPr id="12" name="TextBox 11">
            <a:extLst>
              <a:ext uri="{FF2B5EF4-FFF2-40B4-BE49-F238E27FC236}">
                <a16:creationId xmlns:a16="http://schemas.microsoft.com/office/drawing/2014/main" id="{308BE609-9BEF-E84E-ACFF-BEA15CAF93E5}"/>
              </a:ext>
            </a:extLst>
          </p:cNvPr>
          <p:cNvSpPr txBox="1"/>
          <p:nvPr/>
        </p:nvSpPr>
        <p:spPr>
          <a:xfrm>
            <a:off x="469556" y="3821794"/>
            <a:ext cx="1731564" cy="461665"/>
          </a:xfrm>
          <a:prstGeom prst="rect">
            <a:avLst/>
          </a:prstGeom>
          <a:noFill/>
        </p:spPr>
        <p:txBody>
          <a:bodyPr wrap="none" rtlCol="0">
            <a:spAutoFit/>
          </a:bodyPr>
          <a:lstStyle/>
          <a:p>
            <a:r>
              <a:rPr lang="es" sz="2400" dirty="0">
                <a:solidFill>
                  <a:srgbClr val="003059"/>
                </a:solidFill>
                <a:latin typeface="Century Gothic" panose="020B0502020202020204" pitchFamily="34" charset="0"/>
              </a:rPr>
              <a:t>Marca denominativa</a:t>
            </a:r>
          </a:p>
        </p:txBody>
      </p:sp>
      <p:sp>
        <p:nvSpPr>
          <p:cNvPr id="15" name="Rectangle 14">
            <a:extLst>
              <a:ext uri="{FF2B5EF4-FFF2-40B4-BE49-F238E27FC236}">
                <a16:creationId xmlns:a16="http://schemas.microsoft.com/office/drawing/2014/main" id="{A2F60142-113E-3645-B909-A70F8E097876}"/>
              </a:ext>
            </a:extLst>
          </p:cNvPr>
          <p:cNvSpPr/>
          <p:nvPr/>
        </p:nvSpPr>
        <p:spPr>
          <a:xfrm>
            <a:off x="469557" y="4190263"/>
            <a:ext cx="6056750" cy="374526"/>
          </a:xfrm>
          <a:prstGeom prst="rect">
            <a:avLst/>
          </a:prstGeom>
        </p:spPr>
        <p:txBody>
          <a:bodyPr wrap="square">
            <a:spAutoFit/>
          </a:bodyPr>
          <a:lstStyle/>
          <a:p>
            <a:pPr>
              <a:lnSpc>
                <a:spcPct val="150000"/>
              </a:lnSpc>
              <a:spcAft>
                <a:spcPts val="1600"/>
              </a:spcAft>
            </a:pPr>
            <a:r>
              <a:rPr lang="es" sz="1400" dirty="0">
                <a:latin typeface="Century Gothic" panose="020B0502020202020204" pitchFamily="34" charset="0"/>
              </a:rPr>
              <a:t>El logotipo sin logotipo se utilizará exclusivamente dentro de la aplicación.</a:t>
            </a:r>
          </a:p>
        </p:txBody>
      </p:sp>
      <p:pic>
        <p:nvPicPr>
          <p:cNvPr id="19" name="Picture 18" descr="Logotipo&#10;&#10;Descripción generada automáticamente">
            <a:extLst>
              <a:ext uri="{FF2B5EF4-FFF2-40B4-BE49-F238E27FC236}">
                <a16:creationId xmlns:a16="http://schemas.microsoft.com/office/drawing/2014/main" id="{63F9E51D-54CE-B44F-9FD7-81DC7EDBA85B}"/>
              </a:ext>
            </a:extLst>
          </p:cNvPr>
          <p:cNvPicPr>
            <a:picLocks noChangeAspect="1"/>
          </p:cNvPicPr>
          <p:nvPr/>
        </p:nvPicPr>
        <p:blipFill>
          <a:blip r:embed="rId5"/>
          <a:stretch>
            <a:fillRect/>
          </a:stretch>
        </p:blipFill>
        <p:spPr>
          <a:xfrm>
            <a:off x="943022" y="4776546"/>
            <a:ext cx="2213607" cy="694944"/>
          </a:xfrm>
          <a:prstGeom prst="rect">
            <a:avLst/>
          </a:prstGeom>
        </p:spPr>
      </p:pic>
      <p:pic>
        <p:nvPicPr>
          <p:cNvPr id="21" name="Picture 20" descr="Logotipo&#10;&#10;Descripción generada automáticamente con confianza media">
            <a:extLst>
              <a:ext uri="{FF2B5EF4-FFF2-40B4-BE49-F238E27FC236}">
                <a16:creationId xmlns:a16="http://schemas.microsoft.com/office/drawing/2014/main" id="{13770805-3200-F94B-94FE-01AF6BFBB826}"/>
              </a:ext>
            </a:extLst>
          </p:cNvPr>
          <p:cNvPicPr>
            <a:picLocks noChangeAspect="1"/>
          </p:cNvPicPr>
          <p:nvPr/>
        </p:nvPicPr>
        <p:blipFill>
          <a:blip r:embed="rId6"/>
          <a:stretch>
            <a:fillRect/>
          </a:stretch>
        </p:blipFill>
        <p:spPr>
          <a:xfrm>
            <a:off x="3870236" y="4875369"/>
            <a:ext cx="1977390" cy="384048"/>
          </a:xfrm>
          <a:prstGeom prst="rect">
            <a:avLst/>
          </a:prstGeom>
        </p:spPr>
      </p:pic>
      <p:sp>
        <p:nvSpPr>
          <p:cNvPr id="22" name="TextBox 21">
            <a:extLst>
              <a:ext uri="{FF2B5EF4-FFF2-40B4-BE49-F238E27FC236}">
                <a16:creationId xmlns:a16="http://schemas.microsoft.com/office/drawing/2014/main" id="{46A3C747-4DD3-7744-B42C-FAC21A95C84E}"/>
              </a:ext>
            </a:extLst>
          </p:cNvPr>
          <p:cNvSpPr txBox="1"/>
          <p:nvPr/>
        </p:nvSpPr>
        <p:spPr>
          <a:xfrm>
            <a:off x="7165971" y="1902941"/>
            <a:ext cx="2425664" cy="461665"/>
          </a:xfrm>
          <a:prstGeom prst="rect">
            <a:avLst/>
          </a:prstGeom>
          <a:noFill/>
        </p:spPr>
        <p:txBody>
          <a:bodyPr wrap="none" rtlCol="0">
            <a:spAutoFit/>
          </a:bodyPr>
          <a:lstStyle/>
          <a:p>
            <a:r>
              <a:rPr lang="es" sz="2400" dirty="0">
                <a:solidFill>
                  <a:srgbClr val="003059"/>
                </a:solidFill>
                <a:latin typeface="Century Gothic" panose="020B0502020202020204" pitchFamily="34" charset="0"/>
              </a:rPr>
              <a:t>Diseño vertical</a:t>
            </a:r>
          </a:p>
        </p:txBody>
      </p:sp>
      <p:sp>
        <p:nvSpPr>
          <p:cNvPr id="23" name="TextBox 22">
            <a:extLst>
              <a:ext uri="{FF2B5EF4-FFF2-40B4-BE49-F238E27FC236}">
                <a16:creationId xmlns:a16="http://schemas.microsoft.com/office/drawing/2014/main" id="{25EE00B7-D7D6-E54F-A996-6391E8ADAEDB}"/>
              </a:ext>
            </a:extLst>
          </p:cNvPr>
          <p:cNvSpPr txBox="1"/>
          <p:nvPr/>
        </p:nvSpPr>
        <p:spPr>
          <a:xfrm>
            <a:off x="7165971" y="4258296"/>
            <a:ext cx="2645276" cy="461665"/>
          </a:xfrm>
          <a:prstGeom prst="rect">
            <a:avLst/>
          </a:prstGeom>
          <a:noFill/>
        </p:spPr>
        <p:txBody>
          <a:bodyPr wrap="none" rtlCol="0">
            <a:spAutoFit/>
          </a:bodyPr>
          <a:lstStyle/>
          <a:p>
            <a:r>
              <a:rPr lang="es" sz="2400" dirty="0">
                <a:solidFill>
                  <a:srgbClr val="003059"/>
                </a:solidFill>
                <a:latin typeface="Century Gothic" panose="020B0502020202020204" pitchFamily="34" charset="0"/>
              </a:rPr>
              <a:t>Logomark (icono)</a:t>
            </a:r>
          </a:p>
        </p:txBody>
      </p:sp>
      <p:pic>
        <p:nvPicPr>
          <p:cNvPr id="25" name="Picture 24" descr="Logotipo&#10;&#10;Descripción generada automáticamente">
            <a:extLst>
              <a:ext uri="{FF2B5EF4-FFF2-40B4-BE49-F238E27FC236}">
                <a16:creationId xmlns:a16="http://schemas.microsoft.com/office/drawing/2014/main" id="{E85648FA-FF02-AF46-B991-E4D8F787F6D6}"/>
              </a:ext>
            </a:extLst>
          </p:cNvPr>
          <p:cNvPicPr>
            <a:picLocks noChangeAspect="1"/>
          </p:cNvPicPr>
          <p:nvPr/>
        </p:nvPicPr>
        <p:blipFill>
          <a:blip r:embed="rId7"/>
          <a:stretch>
            <a:fillRect/>
          </a:stretch>
        </p:blipFill>
        <p:spPr>
          <a:xfrm>
            <a:off x="9797979" y="2661412"/>
            <a:ext cx="1623056" cy="1010353"/>
          </a:xfrm>
          <a:prstGeom prst="rect">
            <a:avLst/>
          </a:prstGeom>
        </p:spPr>
      </p:pic>
      <p:pic>
        <p:nvPicPr>
          <p:cNvPr id="27" name="Picture 26" descr="Logotipo&#10;&#10;Descripción generada automáticamente">
            <a:extLst>
              <a:ext uri="{FF2B5EF4-FFF2-40B4-BE49-F238E27FC236}">
                <a16:creationId xmlns:a16="http://schemas.microsoft.com/office/drawing/2014/main" id="{BD8D79A2-F9DD-934E-BCAE-B827675F8822}"/>
              </a:ext>
            </a:extLst>
          </p:cNvPr>
          <p:cNvPicPr>
            <a:picLocks noChangeAspect="1"/>
          </p:cNvPicPr>
          <p:nvPr/>
        </p:nvPicPr>
        <p:blipFill>
          <a:blip r:embed="rId8"/>
          <a:stretch>
            <a:fillRect/>
          </a:stretch>
        </p:blipFill>
        <p:spPr>
          <a:xfrm>
            <a:off x="7372250" y="2544959"/>
            <a:ext cx="2013105" cy="1377970"/>
          </a:xfrm>
          <a:prstGeom prst="rect">
            <a:avLst/>
          </a:prstGeom>
        </p:spPr>
      </p:pic>
      <p:pic>
        <p:nvPicPr>
          <p:cNvPr id="29" name="Picture 28" descr="Logotipo, icono&#10;&#10;Descripción generada automáticamente">
            <a:extLst>
              <a:ext uri="{FF2B5EF4-FFF2-40B4-BE49-F238E27FC236}">
                <a16:creationId xmlns:a16="http://schemas.microsoft.com/office/drawing/2014/main" id="{6DE9B047-B786-0B44-87D0-D4DE353FB997}"/>
              </a:ext>
            </a:extLst>
          </p:cNvPr>
          <p:cNvPicPr>
            <a:picLocks noChangeAspect="1"/>
          </p:cNvPicPr>
          <p:nvPr/>
        </p:nvPicPr>
        <p:blipFill>
          <a:blip r:embed="rId9"/>
          <a:stretch>
            <a:fillRect/>
          </a:stretch>
        </p:blipFill>
        <p:spPr>
          <a:xfrm>
            <a:off x="7934577" y="4871445"/>
            <a:ext cx="1100796" cy="1100796"/>
          </a:xfrm>
          <a:prstGeom prst="rect">
            <a:avLst/>
          </a:prstGeom>
        </p:spPr>
      </p:pic>
      <p:pic>
        <p:nvPicPr>
          <p:cNvPr id="31" name="Picture 30" descr="Una imagen que contiene el logotipo&#10;&#10;Descripción generada automáticamente">
            <a:extLst>
              <a:ext uri="{FF2B5EF4-FFF2-40B4-BE49-F238E27FC236}">
                <a16:creationId xmlns:a16="http://schemas.microsoft.com/office/drawing/2014/main" id="{7EA752F2-1884-5746-AFB2-8349EA916ADD}"/>
              </a:ext>
            </a:extLst>
          </p:cNvPr>
          <p:cNvPicPr>
            <a:picLocks noChangeAspect="1"/>
          </p:cNvPicPr>
          <p:nvPr/>
        </p:nvPicPr>
        <p:blipFill>
          <a:blip r:embed="rId10"/>
          <a:stretch>
            <a:fillRect/>
          </a:stretch>
        </p:blipFill>
        <p:spPr>
          <a:xfrm>
            <a:off x="10159212" y="4871445"/>
            <a:ext cx="891024" cy="1097280"/>
          </a:xfrm>
          <a:prstGeom prst="rect">
            <a:avLst/>
          </a:prstGeom>
        </p:spPr>
      </p:pic>
    </p:spTree>
    <p:extLst>
      <p:ext uri="{BB962C8B-B14F-4D97-AF65-F5344CB8AC3E}">
        <p14:creationId xmlns:p14="http://schemas.microsoft.com/office/powerpoint/2010/main" val="3366525499"/>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yle-Guide-Template_PowerPoint" id="{04F4AED6-2635-4545-9166-E39ADC33AE00}" vid="{7F23FE42-DE5E-1A47-81C6-AEC0DA95E7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IC-Brand-Style-Guide-Template_PowerPoint</Template>
  <TotalTime>3</TotalTime>
  <Words>613</Words>
  <Application>Microsoft Macintosh PowerPoint</Application>
  <PresentationFormat>Widescreen</PresentationFormat>
  <Paragraphs>140</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Alexandra Ragazhinskaya</dc:creator>
  <cp:lastModifiedBy>Jason Flores</cp:lastModifiedBy>
  <cp:revision>2</cp:revision>
  <dcterms:created xsi:type="dcterms:W3CDTF">2021-10-06T22:17:55Z</dcterms:created>
  <dcterms:modified xsi:type="dcterms:W3CDTF">2022-09-11T04:19:08Z</dcterms:modified>
</cp:coreProperties>
</file>