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4"/>
  </p:notesMasterIdLst>
  <p:sldIdLst>
    <p:sldId id="342" r:id="rId2"/>
    <p:sldId id="354" r:id="rId3"/>
    <p:sldId id="353" r:id="rId4"/>
    <p:sldId id="368" r:id="rId5"/>
    <p:sldId id="380" r:id="rId6"/>
    <p:sldId id="381" r:id="rId7"/>
    <p:sldId id="385" r:id="rId8"/>
    <p:sldId id="382" r:id="rId9"/>
    <p:sldId id="386" r:id="rId10"/>
    <p:sldId id="383" r:id="rId11"/>
    <p:sldId id="384" r:id="rId12"/>
    <p:sldId id="29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D32"/>
    <a:srgbClr val="2ADCD1"/>
    <a:srgbClr val="FFC72C"/>
    <a:srgbClr val="E10600"/>
    <a:srgbClr val="F0A622"/>
    <a:srgbClr val="2A75D1"/>
    <a:srgbClr val="349D73"/>
    <a:srgbClr val="003059"/>
    <a:srgbClr val="455264"/>
    <a:srgbClr val="FCF1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80" autoAdjust="0"/>
    <p:restoredTop sz="86447"/>
  </p:normalViewPr>
  <p:slideViewPr>
    <p:cSldViewPr snapToGrid="0" snapToObjects="1">
      <p:cViewPr varScale="1">
        <p:scale>
          <a:sx n="112" d="100"/>
          <a:sy n="112" d="100"/>
        </p:scale>
        <p:origin x="840" y="184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9.xml"/><Relationship Id="rId3" Type="http://schemas.openxmlformats.org/officeDocument/2006/relationships/slide" Target="slides/slide4.xml"/><Relationship Id="rId7" Type="http://schemas.openxmlformats.org/officeDocument/2006/relationships/slide" Target="slides/slide8.xml"/><Relationship Id="rId2" Type="http://schemas.openxmlformats.org/officeDocument/2006/relationships/slide" Target="slides/slide3.xml"/><Relationship Id="rId1" Type="http://schemas.openxmlformats.org/officeDocument/2006/relationships/slide" Target="slides/slide2.xml"/><Relationship Id="rId6" Type="http://schemas.openxmlformats.org/officeDocument/2006/relationships/slide" Target="slides/slide7.xml"/><Relationship Id="rId11" Type="http://schemas.openxmlformats.org/officeDocument/2006/relationships/slide" Target="slides/slide12.xml"/><Relationship Id="rId5" Type="http://schemas.openxmlformats.org/officeDocument/2006/relationships/slide" Target="slides/slide6.xml"/><Relationship Id="rId10" Type="http://schemas.openxmlformats.org/officeDocument/2006/relationships/slide" Target="slides/slide11.xml"/><Relationship Id="rId4" Type="http://schemas.openxmlformats.org/officeDocument/2006/relationships/slide" Target="slides/slide5.xml"/><Relationship Id="rId9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9/10/22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11C10-233D-DA48-A5CB-9365BBABB6B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9088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11C10-233D-DA48-A5CB-9365BBABB6B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3597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11C10-233D-DA48-A5CB-9365BBABB6B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11C10-233D-DA48-A5CB-9365BBABB6B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423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11C10-233D-DA48-A5CB-9365BBABB6B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6784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11C10-233D-DA48-A5CB-9365BBABB6B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5276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11C10-233D-DA48-A5CB-9365BBABB6B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8137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11C10-233D-DA48-A5CB-9365BBABB6B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3552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11C10-233D-DA48-A5CB-9365BBABB6B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970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11C10-233D-DA48-A5CB-9365BBABB6B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729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11C10-233D-DA48-A5CB-9365BBABB6B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600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9/10/22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9/10/22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9/10/22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9/10/22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9/10/22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9/10/22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alpha val="40000"/>
              </a:schemeClr>
            </a:gs>
            <a:gs pos="100000">
              <a:schemeClr val="bg1">
                <a:lumMod val="75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9/10/22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tiff"/><Relationship Id="rId3" Type="http://schemas.openxmlformats.org/officeDocument/2006/relationships/image" Target="../media/image28.tiff"/><Relationship Id="rId7" Type="http://schemas.openxmlformats.org/officeDocument/2006/relationships/image" Target="../media/image32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tiff"/><Relationship Id="rId5" Type="http://schemas.openxmlformats.org/officeDocument/2006/relationships/image" Target="../media/image30.tiff"/><Relationship Id="rId4" Type="http://schemas.openxmlformats.org/officeDocument/2006/relationships/image" Target="../media/image29.tiff"/><Relationship Id="rId9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1.png"/><Relationship Id="rId7" Type="http://schemas.openxmlformats.org/officeDocument/2006/relationships/slide" Target="slide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4.xml"/><Relationship Id="rId4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orma&#10;&#10;Descrizione generata automaticamente">
            <a:extLst>
              <a:ext uri="{FF2B5EF4-FFF2-40B4-BE49-F238E27FC236}">
                <a16:creationId xmlns:a16="http://schemas.microsoft.com/office/drawing/2014/main" id="{1AE65A14-F267-A448-B5E0-4329D1561F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2077" y="255512"/>
            <a:ext cx="4997547" cy="6042008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43A449B-AAB7-994A-92CE-8F48E2CA7DF6}"/>
              </a:ext>
            </a:extLst>
          </p:cNvPr>
          <p:cNvSpPr txBox="1"/>
          <p:nvPr/>
        </p:nvSpPr>
        <p:spPr>
          <a:xfrm>
            <a:off x="300447" y="253847"/>
            <a:ext cx="69507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MODELLO DI GUIDA DI STILE DEL MARCHIO</a:t>
            </a:r>
          </a:p>
        </p:txBody>
      </p:sp>
      <p:sp>
        <p:nvSpPr>
          <p:cNvPr id="34" name="Rectangle 7">
            <a:extLst>
              <a:ext uri="{FF2B5EF4-FFF2-40B4-BE49-F238E27FC236}">
                <a16:creationId xmlns:a16="http://schemas.microsoft.com/office/drawing/2014/main" id="{0671204C-72BF-9849-8945-77D03A477E75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5" name="Parallelogram 34">
            <a:extLst>
              <a:ext uri="{FF2B5EF4-FFF2-40B4-BE49-F238E27FC236}">
                <a16:creationId xmlns:a16="http://schemas.microsoft.com/office/drawing/2014/main" id="{E65CF26C-52F9-344A-ACC9-09D07DE0977D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F0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7DC0BFC-32CE-0544-BDE7-E4E8CD4C8E4D}"/>
              </a:ext>
            </a:extLst>
          </p:cNvPr>
          <p:cNvSpPr txBox="1"/>
          <p:nvPr/>
        </p:nvSpPr>
        <p:spPr>
          <a:xfrm>
            <a:off x="4800046" y="6477000"/>
            <a:ext cx="6947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" dirty="0">
                <a:solidFill>
                  <a:schemeClr val="bg1"/>
                </a:solidFill>
                <a:latin typeface="Century Gothic" panose="020B0502020202020204" pitchFamily="34" charset="0"/>
              </a:rPr>
              <a:t>GUIDA DI STILE DEL MARCHIO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4202D8FA-97A9-1F4C-B19E-615D761DF0CF}"/>
              </a:ext>
            </a:extLst>
          </p:cNvPr>
          <p:cNvSpPr txBox="1"/>
          <p:nvPr/>
        </p:nvSpPr>
        <p:spPr>
          <a:xfrm>
            <a:off x="552991" y="4861115"/>
            <a:ext cx="81380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" sz="36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GUIDA DI STILE DEL MARCHIO</a:t>
            </a:r>
          </a:p>
          <a:p>
            <a:r>
              <a:rPr lang="en-US" sz="2000" dirty="0">
                <a:solidFill>
                  <a:schemeClr val="tx2"/>
                </a:solidFill>
                <a:latin typeface="Century Gothic" panose="020B0502020202020204" pitchFamily="34" charset="0"/>
              </a:rPr>
              <a:t> 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it" sz="14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©20XX. Tutti i diritti riservati all'organizzazione.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AE8DCBF-448C-AD45-B510-7237A4405E1C}"/>
              </a:ext>
            </a:extLst>
          </p:cNvPr>
          <p:cNvGrpSpPr/>
          <p:nvPr/>
        </p:nvGrpSpPr>
        <p:grpSpPr>
          <a:xfrm>
            <a:off x="552991" y="866579"/>
            <a:ext cx="3813735" cy="3758772"/>
            <a:chOff x="8691079" y="2905927"/>
            <a:chExt cx="2975771" cy="2932884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CAC6470-2B2D-5C47-8938-DC548E94AC68}"/>
                </a:ext>
              </a:extLst>
            </p:cNvPr>
            <p:cNvSpPr/>
            <p:nvPr/>
          </p:nvSpPr>
          <p:spPr>
            <a:xfrm>
              <a:off x="8691080" y="2913827"/>
              <a:ext cx="2932884" cy="2890404"/>
            </a:xfrm>
            <a:prstGeom prst="ellipse">
              <a:avLst/>
            </a:prstGeom>
            <a:gradFill>
              <a:gsLst>
                <a:gs pos="0">
                  <a:schemeClr val="tx2">
                    <a:lumMod val="20000"/>
                    <a:lumOff val="80000"/>
                  </a:schemeClr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Graphic 11" descr="Sfera">
              <a:extLst>
                <a:ext uri="{FF2B5EF4-FFF2-40B4-BE49-F238E27FC236}">
                  <a16:creationId xmlns:a16="http://schemas.microsoft.com/office/drawing/2014/main" id="{A2DE8716-EFBB-D949-8304-0C61B76E5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691079" y="2905927"/>
              <a:ext cx="2932884" cy="2932884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893A57A-2F49-9146-9CC4-489A6AF37BC7}"/>
                </a:ext>
              </a:extLst>
            </p:cNvPr>
            <p:cNvSpPr txBox="1"/>
            <p:nvPr/>
          </p:nvSpPr>
          <p:spPr>
            <a:xfrm>
              <a:off x="8691079" y="3522919"/>
              <a:ext cx="2947929" cy="936589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31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it" sz="72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La tua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7F19312-F8F1-4B4F-9DAE-27D355366D66}"/>
                </a:ext>
              </a:extLst>
            </p:cNvPr>
            <p:cNvSpPr txBox="1"/>
            <p:nvPr/>
          </p:nvSpPr>
          <p:spPr>
            <a:xfrm>
              <a:off x="8718921" y="4229046"/>
              <a:ext cx="2947929" cy="1032649"/>
            </a:xfrm>
            <a:prstGeom prst="rect">
              <a:avLst/>
            </a:prstGeom>
            <a:noFill/>
            <a:effectLst>
              <a:outerShdw blurRad="635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it" sz="8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08588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orma&#10;&#10;Descrizione generata automaticamente">
            <a:extLst>
              <a:ext uri="{FF2B5EF4-FFF2-40B4-BE49-F238E27FC236}">
                <a16:creationId xmlns:a16="http://schemas.microsoft.com/office/drawing/2014/main" id="{ABDBCBF5-F2FC-CD43-8D7A-AB0B853B2B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3313" y="84161"/>
            <a:ext cx="4997547" cy="60420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81586" y="6477000"/>
            <a:ext cx="8283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" b="1" dirty="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RELAZIONE DI PROGETTO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A7164C-4330-A149-ACCA-24C89795B119}"/>
              </a:ext>
            </a:extLst>
          </p:cNvPr>
          <p:cNvSpPr txBox="1"/>
          <p:nvPr/>
        </p:nvSpPr>
        <p:spPr>
          <a:xfrm>
            <a:off x="367748" y="248400"/>
            <a:ext cx="21355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7. Liquidazione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F8312F4-008A-8B46-B9CC-E4456F84C996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8A162E46-AFAD-E846-BF5C-F20FF11EA0EF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F0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9D49A6-86F7-B744-828A-D7C1D9D15D8C}"/>
              </a:ext>
            </a:extLst>
          </p:cNvPr>
          <p:cNvSpPr txBox="1"/>
          <p:nvPr/>
        </p:nvSpPr>
        <p:spPr>
          <a:xfrm>
            <a:off x="884903" y="6477000"/>
            <a:ext cx="10862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" dirty="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AUTORIZZAZIONE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941B581-3871-924A-9F56-DE67B0919E0E}"/>
              </a:ext>
            </a:extLst>
          </p:cNvPr>
          <p:cNvSpPr/>
          <p:nvPr/>
        </p:nvSpPr>
        <p:spPr>
          <a:xfrm>
            <a:off x="444759" y="917186"/>
            <a:ext cx="7772484" cy="1020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600"/>
              </a:spcAft>
            </a:pPr>
            <a:r>
              <a:rPr lang="it" sz="1400" dirty="0">
                <a:latin typeface="Century Gothic" panose="020B0502020202020204" pitchFamily="34" charset="0"/>
              </a:rPr>
              <a:t>Dai al logo un po 'di spazio per respirare. Al logo dovrebbe essere concesso uno spazio libero intorno all'intero blocco. Ciò fornirà una spaziatura adeguata per i suoi ascendenti di carattere. Di seguito è riportata la quantità minima di liquidazione, ma è preferibile di più. </a:t>
            </a:r>
          </a:p>
        </p:txBody>
      </p:sp>
      <p:pic>
        <p:nvPicPr>
          <p:cNvPr id="8" name="Picture 7" descr="Interfaccia utente grafica, applicazione&#10;&#10;Descrizione generata automaticamente">
            <a:extLst>
              <a:ext uri="{FF2B5EF4-FFF2-40B4-BE49-F238E27FC236}">
                <a16:creationId xmlns:a16="http://schemas.microsoft.com/office/drawing/2014/main" id="{DA62591A-DF9E-FB4D-A540-97DB400CFE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59" y="2604702"/>
            <a:ext cx="107315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940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81586" y="6477000"/>
            <a:ext cx="8283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" b="1" dirty="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RELAZIONE DI PROGETTO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A7164C-4330-A149-ACCA-24C89795B119}"/>
              </a:ext>
            </a:extLst>
          </p:cNvPr>
          <p:cNvSpPr txBox="1"/>
          <p:nvPr/>
        </p:nvSpPr>
        <p:spPr>
          <a:xfrm>
            <a:off x="367748" y="248400"/>
            <a:ext cx="28953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8. Utilizzo non corretto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F8312F4-008A-8B46-B9CC-E4456F84C996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8A162E46-AFAD-E846-BF5C-F20FF11EA0EF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F0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9D49A6-86F7-B744-828A-D7C1D9D15D8C}"/>
              </a:ext>
            </a:extLst>
          </p:cNvPr>
          <p:cNvSpPr txBox="1"/>
          <p:nvPr/>
        </p:nvSpPr>
        <p:spPr>
          <a:xfrm>
            <a:off x="884903" y="6477000"/>
            <a:ext cx="10862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" dirty="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USO SCORRETTO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941B581-3871-924A-9F56-DE67B0919E0E}"/>
              </a:ext>
            </a:extLst>
          </p:cNvPr>
          <p:cNvSpPr/>
          <p:nvPr/>
        </p:nvSpPr>
        <p:spPr>
          <a:xfrm>
            <a:off x="444759" y="710065"/>
            <a:ext cx="8283454" cy="374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600"/>
              </a:spcAft>
            </a:pPr>
            <a:r>
              <a:rPr lang="it" sz="1400" dirty="0">
                <a:latin typeface="Century Gothic" panose="020B0502020202020204" pitchFamily="34" charset="0"/>
              </a:rPr>
              <a:t>Si prega di utilizzare i loghi come sono forniti in queste linee guida. Non alterare il logo.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0D916A-4CF6-BE45-AB82-BB2C19FFD3E4}"/>
              </a:ext>
            </a:extLst>
          </p:cNvPr>
          <p:cNvSpPr txBox="1"/>
          <p:nvPr/>
        </p:nvSpPr>
        <p:spPr>
          <a:xfrm>
            <a:off x="884903" y="2573010"/>
            <a:ext cx="8354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" sz="2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Inclinazione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FE19A61-7739-C14B-87B6-5CF2A0DFD1F7}"/>
              </a:ext>
            </a:extLst>
          </p:cNvPr>
          <p:cNvSpPr/>
          <p:nvPr/>
        </p:nvSpPr>
        <p:spPr>
          <a:xfrm>
            <a:off x="884903" y="2956702"/>
            <a:ext cx="21530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600"/>
              </a:spcAft>
            </a:pPr>
            <a:r>
              <a:rPr lang="it" sz="1600" dirty="0">
                <a:latin typeface="Century Gothic" panose="020B0502020202020204" pitchFamily="34" charset="0"/>
              </a:rPr>
              <a:t>Non distorcere o scalare in modo sproporzionato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630246-D1E4-214D-B698-63D8290C2965}"/>
              </a:ext>
            </a:extLst>
          </p:cNvPr>
          <p:cNvSpPr txBox="1"/>
          <p:nvPr/>
        </p:nvSpPr>
        <p:spPr>
          <a:xfrm>
            <a:off x="4903665" y="2573010"/>
            <a:ext cx="2013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" sz="2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Cambia colore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7ED6A8D-E6A1-1F4E-BA87-A5FBA0184BE5}"/>
              </a:ext>
            </a:extLst>
          </p:cNvPr>
          <p:cNvSpPr/>
          <p:nvPr/>
        </p:nvSpPr>
        <p:spPr>
          <a:xfrm>
            <a:off x="4903665" y="2956702"/>
            <a:ext cx="27246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600"/>
              </a:spcAft>
            </a:pPr>
            <a:r>
              <a:rPr lang="it" sz="1600" dirty="0">
                <a:latin typeface="Century Gothic" panose="020B0502020202020204" pitchFamily="34" charset="0"/>
              </a:rPr>
              <a:t>Non cambiare i colori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4913F0B-216B-9C46-BF4F-21B934DAE498}"/>
              </a:ext>
            </a:extLst>
          </p:cNvPr>
          <p:cNvSpPr txBox="1"/>
          <p:nvPr/>
        </p:nvSpPr>
        <p:spPr>
          <a:xfrm>
            <a:off x="8924012" y="2573010"/>
            <a:ext cx="13163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" sz="2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Ricreare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CF5A97E-B7FA-A44D-9555-3CF3FF363823}"/>
              </a:ext>
            </a:extLst>
          </p:cNvPr>
          <p:cNvSpPr/>
          <p:nvPr/>
        </p:nvSpPr>
        <p:spPr>
          <a:xfrm>
            <a:off x="8924012" y="2956702"/>
            <a:ext cx="27246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" sz="1600" dirty="0">
                <a:latin typeface="Century Gothic" panose="020B0502020202020204" pitchFamily="34" charset="0"/>
              </a:rPr>
              <a:t>Non apportare modifiche, aggiunte o sostituzioni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6FD11B4-AA73-5944-BE5E-3AB43B4703FF}"/>
              </a:ext>
            </a:extLst>
          </p:cNvPr>
          <p:cNvSpPr txBox="1"/>
          <p:nvPr/>
        </p:nvSpPr>
        <p:spPr>
          <a:xfrm>
            <a:off x="807892" y="5294405"/>
            <a:ext cx="16097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" sz="2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Aggiungere effetti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8EC3851-2DA0-AA4C-A021-11DD65C6A4F6}"/>
              </a:ext>
            </a:extLst>
          </p:cNvPr>
          <p:cNvSpPr/>
          <p:nvPr/>
        </p:nvSpPr>
        <p:spPr>
          <a:xfrm>
            <a:off x="807891" y="5678097"/>
            <a:ext cx="28467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600"/>
              </a:spcAft>
            </a:pPr>
            <a:r>
              <a:rPr lang="it" sz="1600" dirty="0">
                <a:latin typeface="Century Gothic" panose="020B0502020202020204" pitchFamily="34" charset="0"/>
              </a:rPr>
              <a:t>Non aggiungere ombre esterne, tratti o smussi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4EA6230-C766-8F44-BDC8-886DBA283D55}"/>
              </a:ext>
            </a:extLst>
          </p:cNvPr>
          <p:cNvSpPr txBox="1"/>
          <p:nvPr/>
        </p:nvSpPr>
        <p:spPr>
          <a:xfrm>
            <a:off x="4826654" y="5294405"/>
            <a:ext cx="21547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" sz="2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Modificare l'orientamento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FB1532A-BEDA-454C-A4AC-CFEF862C918D}"/>
              </a:ext>
            </a:extLst>
          </p:cNvPr>
          <p:cNvSpPr/>
          <p:nvPr/>
        </p:nvSpPr>
        <p:spPr>
          <a:xfrm>
            <a:off x="4826654" y="5678097"/>
            <a:ext cx="29461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600"/>
              </a:spcAft>
            </a:pPr>
            <a:r>
              <a:rPr lang="it" sz="1600" dirty="0">
                <a:latin typeface="Century Gothic" panose="020B0502020202020204" pitchFamily="34" charset="0"/>
              </a:rPr>
              <a:t>Non modificare l'orientamento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08810DF-EF2C-EC4E-A03F-2FB04066042A}"/>
              </a:ext>
            </a:extLst>
          </p:cNvPr>
          <p:cNvSpPr txBox="1"/>
          <p:nvPr/>
        </p:nvSpPr>
        <p:spPr>
          <a:xfrm>
            <a:off x="8847001" y="5294405"/>
            <a:ext cx="30107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" sz="2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Usare sfondi occupati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A87CDFF-D31D-7D41-9A54-4110154B273D}"/>
              </a:ext>
            </a:extLst>
          </p:cNvPr>
          <p:cNvSpPr/>
          <p:nvPr/>
        </p:nvSpPr>
        <p:spPr>
          <a:xfrm>
            <a:off x="8847001" y="5678097"/>
            <a:ext cx="29461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" sz="1600" dirty="0">
                <a:latin typeface="Century Gothic" panose="020B0502020202020204" pitchFamily="34" charset="0"/>
              </a:rPr>
              <a:t>Non posizionare su sfondi complicati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3C072D-D135-D445-954C-9A18D271C7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748" y="1557848"/>
            <a:ext cx="2994303" cy="80413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D17F2C0-4782-4749-B97A-54D9A730A3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1964" y="1557848"/>
            <a:ext cx="2996291" cy="80467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32D895B-BD8A-9047-9E5D-BABAE35588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9169" y="1557848"/>
            <a:ext cx="2996291" cy="80467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750EE34-8BD5-FE4E-A00D-F08E423174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270" y="4274262"/>
            <a:ext cx="2996291" cy="80467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D6BB6FE-AA61-6D44-9082-2E89AF86A2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84953" y="4274262"/>
            <a:ext cx="2996291" cy="80467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729DB3E-69A9-3844-8CB3-8290B0D7679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79169" y="4274262"/>
            <a:ext cx="2996291" cy="804672"/>
          </a:xfrm>
          <a:prstGeom prst="rect">
            <a:avLst/>
          </a:prstGeom>
        </p:spPr>
      </p:pic>
      <p:pic>
        <p:nvPicPr>
          <p:cNvPr id="35" name="Picture 34" descr="Icona&#10;&#10;Descrizione generata automaticamente">
            <a:extLst>
              <a:ext uri="{FF2B5EF4-FFF2-40B4-BE49-F238E27FC236}">
                <a16:creationId xmlns:a16="http://schemas.microsoft.com/office/drawing/2014/main" id="{BB59D5E5-059E-6A45-9E6A-E500745A98D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7767" y="2583208"/>
            <a:ext cx="365760" cy="365760"/>
          </a:xfrm>
          <a:prstGeom prst="rect">
            <a:avLst/>
          </a:prstGeom>
        </p:spPr>
      </p:pic>
      <p:pic>
        <p:nvPicPr>
          <p:cNvPr id="36" name="Picture 35" descr="Icona&#10;&#10;Descrizione generata automaticamente">
            <a:extLst>
              <a:ext uri="{FF2B5EF4-FFF2-40B4-BE49-F238E27FC236}">
                <a16:creationId xmlns:a16="http://schemas.microsoft.com/office/drawing/2014/main" id="{AA6AEF12-6CA8-BB47-903A-0F8281BE073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05506" y="2583208"/>
            <a:ext cx="365760" cy="365760"/>
          </a:xfrm>
          <a:prstGeom prst="rect">
            <a:avLst/>
          </a:prstGeom>
        </p:spPr>
      </p:pic>
      <p:pic>
        <p:nvPicPr>
          <p:cNvPr id="37" name="Picture 36" descr="Icona&#10;&#10;Descrizione generata automaticamente">
            <a:extLst>
              <a:ext uri="{FF2B5EF4-FFF2-40B4-BE49-F238E27FC236}">
                <a16:creationId xmlns:a16="http://schemas.microsoft.com/office/drawing/2014/main" id="{8ECC8887-C029-D444-BC2A-6CD1434AC69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22711" y="2583208"/>
            <a:ext cx="365760" cy="365760"/>
          </a:xfrm>
          <a:prstGeom prst="rect">
            <a:avLst/>
          </a:prstGeom>
        </p:spPr>
      </p:pic>
      <p:pic>
        <p:nvPicPr>
          <p:cNvPr id="38" name="Picture 37" descr="Icona&#10;&#10;Descrizione generata automaticamente">
            <a:extLst>
              <a:ext uri="{FF2B5EF4-FFF2-40B4-BE49-F238E27FC236}">
                <a16:creationId xmlns:a16="http://schemas.microsoft.com/office/drawing/2014/main" id="{CA2B917A-E46F-7F46-90D5-F3C1395CC40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6465" y="5318154"/>
            <a:ext cx="365760" cy="365760"/>
          </a:xfrm>
          <a:prstGeom prst="rect">
            <a:avLst/>
          </a:prstGeom>
        </p:spPr>
      </p:pic>
      <p:pic>
        <p:nvPicPr>
          <p:cNvPr id="39" name="Picture 38" descr="Icona&#10;&#10;Descrizione generata automaticamente">
            <a:extLst>
              <a:ext uri="{FF2B5EF4-FFF2-40B4-BE49-F238E27FC236}">
                <a16:creationId xmlns:a16="http://schemas.microsoft.com/office/drawing/2014/main" id="{D63C110C-29D4-914D-AC0B-14E8BEA5DF0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74204" y="5318154"/>
            <a:ext cx="365760" cy="365760"/>
          </a:xfrm>
          <a:prstGeom prst="rect">
            <a:avLst/>
          </a:prstGeom>
        </p:spPr>
      </p:pic>
      <p:pic>
        <p:nvPicPr>
          <p:cNvPr id="40" name="Picture 39" descr="Icona&#10;&#10;Descrizione generata automaticamente">
            <a:extLst>
              <a:ext uri="{FF2B5EF4-FFF2-40B4-BE49-F238E27FC236}">
                <a16:creationId xmlns:a16="http://schemas.microsoft.com/office/drawing/2014/main" id="{8223DA03-705A-2E4C-9995-27A6780FC31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91409" y="5318154"/>
            <a:ext cx="3657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31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466325"/>
              </p:ext>
            </p:extLst>
          </p:nvPr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" sz="16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DISCONOSCIMENTO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" sz="14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Tutti gli articoli, i modelli o le informazioni fornite da Smartsheet sul sito Web sono solo di riferimento. Mentre ci sforziamo di mantenere le informazioni aggiornate e corrette, non rilasciamo dichiarazioni o garanzie di alcun tipo, esplicite o implicite, circa la completezza, l'accuratezza, l'affidabilità, l'idoneità o la disponibilità in relazione al sito Web o alle informazioni, agli articoli, ai modelli o alla grafica correlata contenuti nel sito Web. Qualsiasi affidamento che fai su tali informazioni è quindi strettamente a tuo rischio.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0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eberg">
            <a:extLst>
              <a:ext uri="{FF2B5EF4-FFF2-40B4-BE49-F238E27FC236}">
                <a16:creationId xmlns:a16="http://schemas.microsoft.com/office/drawing/2014/main" id="{6EF4E8DE-62C6-B74A-B229-9762B1919C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6000"/>
                    </a14:imgEffect>
                    <a14:imgEffect>
                      <a14:colorTemperature colorTemp="11500"/>
                    </a14:imgEffect>
                    <a14:imgEffect>
                      <a14:saturation sat="47000"/>
                    </a14:imgEffect>
                    <a14:imgEffect>
                      <a14:brightnessContrast bright="25000" contrast="11000"/>
                    </a14:imgEffect>
                  </a14:imgLayer>
                </a14:imgProps>
              </a:ext>
            </a:extLst>
          </a:blip>
          <a:srcRect l="21" r="53651"/>
          <a:stretch/>
        </p:blipFill>
        <p:spPr>
          <a:xfrm>
            <a:off x="5978782" y="0"/>
            <a:ext cx="6213218" cy="65933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81586" y="6477000"/>
            <a:ext cx="8283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" b="1" dirty="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RELAZIONE DI PROGETTO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F8312F4-008A-8B46-B9CC-E4456F84C996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8A162E46-AFAD-E846-BF5C-F20FF11EA0EF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F0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9D49A6-86F7-B744-828A-D7C1D9D15D8C}"/>
              </a:ext>
            </a:extLst>
          </p:cNvPr>
          <p:cNvSpPr txBox="1"/>
          <p:nvPr/>
        </p:nvSpPr>
        <p:spPr>
          <a:xfrm>
            <a:off x="4800046" y="6477000"/>
            <a:ext cx="6947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" dirty="0">
                <a:solidFill>
                  <a:schemeClr val="bg1"/>
                </a:solidFill>
                <a:latin typeface="Century Gothic" panose="020B0502020202020204" pitchFamily="34" charset="0"/>
              </a:rPr>
              <a:t>GUIDA DI STILE DEL MARCHIO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04A2DE2-9FCA-4E44-A4EE-1F0AE15882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796" y="2341718"/>
            <a:ext cx="364316" cy="36431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2E6FD12-9DBA-B94E-B6DE-378A4FD32D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7796" y="2887295"/>
            <a:ext cx="364316" cy="36431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A8C2DE2-CD00-1F41-9896-73A64FB6C4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7796" y="3432872"/>
            <a:ext cx="364316" cy="36431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2C6BBDB-AB85-3547-96BF-6F39318D346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8209" y="743335"/>
            <a:ext cx="383491" cy="28761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8296259-A6D2-F84A-9A43-5B4790E69A6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0526" y="1212214"/>
            <a:ext cx="258856" cy="38349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6B7E491-D457-9D49-B3B2-2A8E258AAD0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7796" y="3978449"/>
            <a:ext cx="364316" cy="36431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9A7FD04-7F55-614E-9996-CDBE5E01B9D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8209" y="1776966"/>
            <a:ext cx="383491" cy="38349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0D151B1-3511-3249-B2F7-A903C8F6693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7796" y="4524027"/>
            <a:ext cx="364316" cy="364316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93D7340B-47EB-6842-821F-0735808CC4CF}"/>
              </a:ext>
            </a:extLst>
          </p:cNvPr>
          <p:cNvSpPr txBox="1"/>
          <p:nvPr/>
        </p:nvSpPr>
        <p:spPr>
          <a:xfrm>
            <a:off x="450526" y="5755929"/>
            <a:ext cx="3499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©20XX. </a:t>
            </a:r>
          </a:p>
          <a:p>
            <a:r>
              <a:rPr lang="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Tutti i diritti riservati all'organizzazione.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5D18D41-766D-0A4B-8F08-F8FFBF89606C}"/>
              </a:ext>
            </a:extLst>
          </p:cNvPr>
          <p:cNvSpPr txBox="1"/>
          <p:nvPr/>
        </p:nvSpPr>
        <p:spPr>
          <a:xfrm>
            <a:off x="960735" y="743335"/>
            <a:ext cx="30281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sales@smartsheet.com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8C24D03-5593-234C-8C55-E033A2DB220F}"/>
              </a:ext>
            </a:extLst>
          </p:cNvPr>
          <p:cNvSpPr txBox="1"/>
          <p:nvPr/>
        </p:nvSpPr>
        <p:spPr>
          <a:xfrm>
            <a:off x="949261" y="1286780"/>
            <a:ext cx="30281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(844) 324-2360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F928FFC-114E-B04A-9BC3-BDCC3B6BB8C5}"/>
              </a:ext>
            </a:extLst>
          </p:cNvPr>
          <p:cNvSpPr txBox="1"/>
          <p:nvPr/>
        </p:nvSpPr>
        <p:spPr>
          <a:xfrm>
            <a:off x="960735" y="1830225"/>
            <a:ext cx="30281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smartsheet.com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C41D9C1-E1CC-DF4B-AE2B-B2AC2F9FB86D}"/>
              </a:ext>
            </a:extLst>
          </p:cNvPr>
          <p:cNvSpPr txBox="1"/>
          <p:nvPr/>
        </p:nvSpPr>
        <p:spPr>
          <a:xfrm>
            <a:off x="949261" y="2373670"/>
            <a:ext cx="30281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/smartsheet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49E1A1B-A370-4F4E-8D35-E203F9AED6D5}"/>
              </a:ext>
            </a:extLst>
          </p:cNvPr>
          <p:cNvSpPr txBox="1"/>
          <p:nvPr/>
        </p:nvSpPr>
        <p:spPr>
          <a:xfrm>
            <a:off x="944596" y="2917115"/>
            <a:ext cx="30281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/azienda/smartsheet-com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4296FA7-B3E5-1F4B-921A-9CB69052F5CB}"/>
              </a:ext>
            </a:extLst>
          </p:cNvPr>
          <p:cNvSpPr txBox="1"/>
          <p:nvPr/>
        </p:nvSpPr>
        <p:spPr>
          <a:xfrm>
            <a:off x="933122" y="3460560"/>
            <a:ext cx="30281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/@smartsheet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583BAF0-D816-224E-A174-5CA9E36CC232}"/>
              </a:ext>
            </a:extLst>
          </p:cNvPr>
          <p:cNvSpPr txBox="1"/>
          <p:nvPr/>
        </p:nvSpPr>
        <p:spPr>
          <a:xfrm>
            <a:off x="933122" y="4004005"/>
            <a:ext cx="30281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/smartsheet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C5C34B1-14B4-FB4F-A065-40EAB4510B91}"/>
              </a:ext>
            </a:extLst>
          </p:cNvPr>
          <p:cNvSpPr txBox="1"/>
          <p:nvPr/>
        </p:nvSpPr>
        <p:spPr>
          <a:xfrm>
            <a:off x="921648" y="4547448"/>
            <a:ext cx="30281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/smartsheet</a:t>
            </a:r>
          </a:p>
        </p:txBody>
      </p:sp>
    </p:spTree>
    <p:extLst>
      <p:ext uri="{BB962C8B-B14F-4D97-AF65-F5344CB8AC3E}">
        <p14:creationId xmlns:p14="http://schemas.microsoft.com/office/powerpoint/2010/main" val="3634812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69" descr="Forma&#10;&#10;Descrizione generata automaticamente">
            <a:extLst>
              <a:ext uri="{FF2B5EF4-FFF2-40B4-BE49-F238E27FC236}">
                <a16:creationId xmlns:a16="http://schemas.microsoft.com/office/drawing/2014/main" id="{219503DE-DA47-8548-A6B3-EDAA57B7A89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0000"/>
          </a:blip>
          <a:stretch>
            <a:fillRect/>
          </a:stretch>
        </p:blipFill>
        <p:spPr>
          <a:xfrm>
            <a:off x="7984907" y="606991"/>
            <a:ext cx="4997547" cy="60420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81586" y="6477000"/>
            <a:ext cx="8283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" b="1" dirty="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RELAZIONE DI PROGETTO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F8312F4-008A-8B46-B9CC-E4456F84C996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8A162E46-AFAD-E846-BF5C-F20FF11EA0EF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F0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9D49A6-86F7-B744-828A-D7C1D9D15D8C}"/>
              </a:ext>
            </a:extLst>
          </p:cNvPr>
          <p:cNvSpPr txBox="1"/>
          <p:nvPr/>
        </p:nvSpPr>
        <p:spPr>
          <a:xfrm>
            <a:off x="5294376" y="6477000"/>
            <a:ext cx="6452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" dirty="0">
                <a:solidFill>
                  <a:schemeClr val="bg1"/>
                </a:solidFill>
                <a:latin typeface="Century Gothic" panose="020B0502020202020204" pitchFamily="34" charset="0"/>
              </a:rPr>
              <a:t>GUIDA DI STILE DEL MARCHIO |   SOMMARIO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E760FD-6E50-FD4F-B597-7E228EDE51FD}"/>
              </a:ext>
            </a:extLst>
          </p:cNvPr>
          <p:cNvSpPr txBox="1"/>
          <p:nvPr/>
        </p:nvSpPr>
        <p:spPr>
          <a:xfrm>
            <a:off x="367748" y="248400"/>
            <a:ext cx="41617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SOMMARIO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D228105-4E93-5547-9BEF-E95CD9F56261}"/>
              </a:ext>
            </a:extLst>
          </p:cNvPr>
          <p:cNvSpPr txBox="1"/>
          <p:nvPr/>
        </p:nvSpPr>
        <p:spPr>
          <a:xfrm>
            <a:off x="936088" y="1390757"/>
            <a:ext cx="2125903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it" dirty="0">
                <a:latin typeface="Century Gothic" panose="020B0502020202020204" pitchFamily="34" charset="0"/>
                <a:ea typeface="Montserrat Bold" charset="0"/>
                <a:cs typeface="Montserrat Bold" charset="0"/>
              </a:rPr>
              <a:t>Linee guida per l'utilizzo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54ED905-7DF4-7E45-815D-8A6F50BD2A35}"/>
              </a:ext>
            </a:extLst>
          </p:cNvPr>
          <p:cNvSpPr txBox="1"/>
          <p:nvPr/>
        </p:nvSpPr>
        <p:spPr>
          <a:xfrm>
            <a:off x="936088" y="2779833"/>
            <a:ext cx="2424693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it" dirty="0">
                <a:latin typeface="Century Gothic" panose="020B0502020202020204" pitchFamily="34" charset="0"/>
                <a:ea typeface="Montserrat Bold" charset="0"/>
                <a:cs typeface="Montserrat Bold" charset="0"/>
              </a:rPr>
              <a:t>Contrassegna le DO di utilizzo</a:t>
            </a:r>
          </a:p>
        </p:txBody>
      </p:sp>
      <p:sp>
        <p:nvSpPr>
          <p:cNvPr id="44" name="TextBox 43">
            <a:hlinkClick r:id="rId4" action="ppaction://hlinksldjump"/>
            <a:extLst>
              <a:ext uri="{FF2B5EF4-FFF2-40B4-BE49-F238E27FC236}">
                <a16:creationId xmlns:a16="http://schemas.microsoft.com/office/drawing/2014/main" id="{FD3A13C4-E78F-724D-BF30-9B4138762961}"/>
              </a:ext>
            </a:extLst>
          </p:cNvPr>
          <p:cNvSpPr txBox="1"/>
          <p:nvPr/>
        </p:nvSpPr>
        <p:spPr>
          <a:xfrm>
            <a:off x="304279" y="2316182"/>
            <a:ext cx="526106" cy="1010533"/>
          </a:xfrm>
          <a:prstGeom prst="rect">
            <a:avLst/>
          </a:prstGeom>
          <a:noFill/>
        </p:spPr>
        <p:txBody>
          <a:bodyPr wrap="none" tIns="320040" rtlCol="0">
            <a:spAutoFit/>
          </a:bodyPr>
          <a:lstStyle/>
          <a:p>
            <a:pPr algn="r">
              <a:lnSpc>
                <a:spcPts val="5000"/>
              </a:lnSpc>
            </a:pPr>
            <a:r>
              <a:rPr lang="it" sz="4800" dirty="0">
                <a:solidFill>
                  <a:srgbClr val="002060"/>
                </a:solidFill>
                <a:latin typeface="Century Gothic" panose="020B0502020202020204" pitchFamily="34" charset="0"/>
                <a:ea typeface="Montserrat Light" charset="0"/>
                <a:cs typeface="Montserrat Light" charset="0"/>
              </a:rPr>
              <a:t>2</a:t>
            </a:r>
          </a:p>
        </p:txBody>
      </p:sp>
      <p:sp>
        <p:nvSpPr>
          <p:cNvPr id="45" name="TextBox 44">
            <a:hlinkClick r:id="rId5" action="ppaction://hlinksldjump"/>
            <a:extLst>
              <a:ext uri="{FF2B5EF4-FFF2-40B4-BE49-F238E27FC236}">
                <a16:creationId xmlns:a16="http://schemas.microsoft.com/office/drawing/2014/main" id="{160EF463-7BA4-C140-B281-29D544D6376D}"/>
              </a:ext>
            </a:extLst>
          </p:cNvPr>
          <p:cNvSpPr txBox="1"/>
          <p:nvPr/>
        </p:nvSpPr>
        <p:spPr>
          <a:xfrm>
            <a:off x="304278" y="3663164"/>
            <a:ext cx="526106" cy="1010533"/>
          </a:xfrm>
          <a:prstGeom prst="rect">
            <a:avLst/>
          </a:prstGeom>
          <a:noFill/>
        </p:spPr>
        <p:txBody>
          <a:bodyPr wrap="none" tIns="320040" rtlCol="0">
            <a:spAutoFit/>
          </a:bodyPr>
          <a:lstStyle/>
          <a:p>
            <a:pPr algn="r">
              <a:lnSpc>
                <a:spcPts val="5000"/>
              </a:lnSpc>
            </a:pPr>
            <a:r>
              <a:rPr lang="it" sz="4800" dirty="0">
                <a:solidFill>
                  <a:srgbClr val="002060"/>
                </a:solidFill>
                <a:latin typeface="Century Gothic" panose="020B0502020202020204" pitchFamily="34" charset="0"/>
                <a:ea typeface="Montserrat Light" charset="0"/>
                <a:cs typeface="Montserrat Light" charset="0"/>
              </a:rPr>
              <a:t>3</a:t>
            </a:r>
          </a:p>
        </p:txBody>
      </p:sp>
      <p:sp>
        <p:nvSpPr>
          <p:cNvPr id="46" name="TextBox 45">
            <a:hlinkClick r:id="rId6" action="ppaction://hlinksldjump"/>
            <a:extLst>
              <a:ext uri="{FF2B5EF4-FFF2-40B4-BE49-F238E27FC236}">
                <a16:creationId xmlns:a16="http://schemas.microsoft.com/office/drawing/2014/main" id="{92054AB8-EBC5-1047-AD46-31E6D065CA45}"/>
              </a:ext>
            </a:extLst>
          </p:cNvPr>
          <p:cNvSpPr txBox="1"/>
          <p:nvPr/>
        </p:nvSpPr>
        <p:spPr>
          <a:xfrm>
            <a:off x="304278" y="968339"/>
            <a:ext cx="526106" cy="1010533"/>
          </a:xfrm>
          <a:prstGeom prst="rect">
            <a:avLst/>
          </a:prstGeom>
          <a:noFill/>
        </p:spPr>
        <p:txBody>
          <a:bodyPr wrap="none" tIns="320040" rtlCol="0">
            <a:spAutoFit/>
          </a:bodyPr>
          <a:lstStyle/>
          <a:p>
            <a:pPr algn="r">
              <a:lnSpc>
                <a:spcPts val="5000"/>
              </a:lnSpc>
            </a:pPr>
            <a:r>
              <a:rPr lang="it" sz="4800" dirty="0">
                <a:solidFill>
                  <a:srgbClr val="002060"/>
                </a:solidFill>
                <a:latin typeface="Century Gothic" panose="020B0502020202020204" pitchFamily="34" charset="0"/>
                <a:ea typeface="Montserrat Light" charset="0"/>
                <a:cs typeface="Montserrat Light" charset="0"/>
              </a:rPr>
              <a:t>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548BEE3-A974-DC4E-9E9C-1EE7CFD5EF06}"/>
              </a:ext>
            </a:extLst>
          </p:cNvPr>
          <p:cNvSpPr txBox="1"/>
          <p:nvPr/>
        </p:nvSpPr>
        <p:spPr>
          <a:xfrm>
            <a:off x="936088" y="4058766"/>
            <a:ext cx="2502851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it" dirty="0">
                <a:latin typeface="Century Gothic" panose="020B0502020202020204" pitchFamily="34" charset="0"/>
                <a:ea typeface="Montserrat Bold" charset="0"/>
                <a:cs typeface="Montserrat Bold" charset="0"/>
              </a:rPr>
              <a:t>Contrassegna l'utilizzo NON lo fa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6E0CE3B-1B24-344F-9D20-0D3E26721F3A}"/>
              </a:ext>
            </a:extLst>
          </p:cNvPr>
          <p:cNvSpPr txBox="1"/>
          <p:nvPr/>
        </p:nvSpPr>
        <p:spPr>
          <a:xfrm>
            <a:off x="5013485" y="2779833"/>
            <a:ext cx="748923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it" dirty="0">
                <a:latin typeface="Century Gothic" panose="020B0502020202020204" pitchFamily="34" charset="0"/>
                <a:ea typeface="Montserrat Bold" charset="0"/>
                <a:cs typeface="Montserrat Bold" charset="0"/>
              </a:rPr>
              <a:t>Logo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68A1D8F-ED63-8F48-B9E4-4BDDDF9B48AB}"/>
              </a:ext>
            </a:extLst>
          </p:cNvPr>
          <p:cNvSpPr txBox="1"/>
          <p:nvPr/>
        </p:nvSpPr>
        <p:spPr>
          <a:xfrm>
            <a:off x="5013485" y="4058766"/>
            <a:ext cx="1393330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it" dirty="0">
                <a:latin typeface="Century Gothic" panose="020B0502020202020204" pitchFamily="34" charset="0"/>
                <a:ea typeface="Montserrat Bold" charset="0"/>
                <a:cs typeface="Montserrat Bold" charset="0"/>
              </a:rPr>
              <a:t>Autorizzazione</a:t>
            </a:r>
          </a:p>
        </p:txBody>
      </p:sp>
      <p:sp>
        <p:nvSpPr>
          <p:cNvPr id="53" name="TextBox 52">
            <a:hlinkClick r:id="rId6" action="ppaction://hlinksldjump"/>
            <a:extLst>
              <a:ext uri="{FF2B5EF4-FFF2-40B4-BE49-F238E27FC236}">
                <a16:creationId xmlns:a16="http://schemas.microsoft.com/office/drawing/2014/main" id="{BDA40E49-45E7-A744-88C0-12BC470C236A}"/>
              </a:ext>
            </a:extLst>
          </p:cNvPr>
          <p:cNvSpPr txBox="1"/>
          <p:nvPr/>
        </p:nvSpPr>
        <p:spPr>
          <a:xfrm>
            <a:off x="4381676" y="3663164"/>
            <a:ext cx="526106" cy="1010533"/>
          </a:xfrm>
          <a:prstGeom prst="rect">
            <a:avLst/>
          </a:prstGeom>
          <a:noFill/>
        </p:spPr>
        <p:txBody>
          <a:bodyPr wrap="none" tIns="320040" rtlCol="0">
            <a:spAutoFit/>
          </a:bodyPr>
          <a:lstStyle/>
          <a:p>
            <a:pPr algn="r">
              <a:lnSpc>
                <a:spcPts val="5000"/>
              </a:lnSpc>
            </a:pPr>
            <a:r>
              <a:rPr lang="it" sz="4800" dirty="0">
                <a:solidFill>
                  <a:srgbClr val="002060"/>
                </a:solidFill>
                <a:latin typeface="Century Gothic" panose="020B0502020202020204" pitchFamily="34" charset="0"/>
                <a:ea typeface="Montserrat Light" charset="0"/>
                <a:cs typeface="Montserrat Light" charset="0"/>
              </a:rPr>
              <a:t>7</a:t>
            </a:r>
          </a:p>
        </p:txBody>
      </p:sp>
      <p:sp>
        <p:nvSpPr>
          <p:cNvPr id="54" name="TextBox 53">
            <a:hlinkClick r:id="rId7" action="ppaction://hlinksldjump"/>
            <a:extLst>
              <a:ext uri="{FF2B5EF4-FFF2-40B4-BE49-F238E27FC236}">
                <a16:creationId xmlns:a16="http://schemas.microsoft.com/office/drawing/2014/main" id="{3FF5FA85-39A8-074F-93DB-10E569F1F4C2}"/>
              </a:ext>
            </a:extLst>
          </p:cNvPr>
          <p:cNvSpPr txBox="1"/>
          <p:nvPr/>
        </p:nvSpPr>
        <p:spPr>
          <a:xfrm>
            <a:off x="4381675" y="4883089"/>
            <a:ext cx="526106" cy="1010533"/>
          </a:xfrm>
          <a:prstGeom prst="rect">
            <a:avLst/>
          </a:prstGeom>
          <a:noFill/>
        </p:spPr>
        <p:txBody>
          <a:bodyPr wrap="none" tIns="320040" rtlCol="0">
            <a:spAutoFit/>
          </a:bodyPr>
          <a:lstStyle/>
          <a:p>
            <a:pPr algn="r">
              <a:lnSpc>
                <a:spcPts val="5000"/>
              </a:lnSpc>
            </a:pPr>
            <a:r>
              <a:rPr lang="it" sz="4800" dirty="0">
                <a:solidFill>
                  <a:srgbClr val="002060"/>
                </a:solidFill>
                <a:latin typeface="Century Gothic" panose="020B0502020202020204" pitchFamily="34" charset="0"/>
                <a:ea typeface="Montserrat Light" charset="0"/>
                <a:cs typeface="Montserrat Light" charset="0"/>
              </a:rPr>
              <a:t>8</a:t>
            </a:r>
          </a:p>
        </p:txBody>
      </p:sp>
      <p:sp>
        <p:nvSpPr>
          <p:cNvPr id="55" name="TextBox 54">
            <a:hlinkClick r:id="rId8" action="ppaction://hlinksldjump"/>
            <a:extLst>
              <a:ext uri="{FF2B5EF4-FFF2-40B4-BE49-F238E27FC236}">
                <a16:creationId xmlns:a16="http://schemas.microsoft.com/office/drawing/2014/main" id="{86746B7D-B52D-4941-A37D-E63B673D5DEE}"/>
              </a:ext>
            </a:extLst>
          </p:cNvPr>
          <p:cNvSpPr txBox="1"/>
          <p:nvPr/>
        </p:nvSpPr>
        <p:spPr>
          <a:xfrm>
            <a:off x="4381675" y="2316182"/>
            <a:ext cx="526106" cy="1010533"/>
          </a:xfrm>
          <a:prstGeom prst="rect">
            <a:avLst/>
          </a:prstGeom>
          <a:noFill/>
        </p:spPr>
        <p:txBody>
          <a:bodyPr wrap="none" tIns="320040" rtlCol="0">
            <a:spAutoFit/>
          </a:bodyPr>
          <a:lstStyle/>
          <a:p>
            <a:pPr algn="r">
              <a:lnSpc>
                <a:spcPts val="5000"/>
              </a:lnSpc>
            </a:pPr>
            <a:r>
              <a:rPr lang="it" sz="4800" dirty="0">
                <a:solidFill>
                  <a:srgbClr val="002060"/>
                </a:solidFill>
                <a:latin typeface="Century Gothic" panose="020B0502020202020204" pitchFamily="34" charset="0"/>
                <a:ea typeface="Montserrat Light" charset="0"/>
                <a:cs typeface="Montserrat Light" charset="0"/>
              </a:rPr>
              <a:t>6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D8CE68B-2DD7-474E-83C7-F737670A8372}"/>
              </a:ext>
            </a:extLst>
          </p:cNvPr>
          <p:cNvSpPr txBox="1"/>
          <p:nvPr/>
        </p:nvSpPr>
        <p:spPr>
          <a:xfrm>
            <a:off x="5013485" y="5306299"/>
            <a:ext cx="2732883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it" dirty="0">
                <a:latin typeface="Century Gothic" panose="020B0502020202020204" pitchFamily="34" charset="0"/>
                <a:ea typeface="Montserrat Bold" charset="0"/>
                <a:cs typeface="Montserrat Bold" charset="0"/>
              </a:rPr>
              <a:t>Utilizzo non corretto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C3937F0-F727-E94E-8FD3-F917ECC06D1F}"/>
              </a:ext>
            </a:extLst>
          </p:cNvPr>
          <p:cNvSpPr txBox="1"/>
          <p:nvPr/>
        </p:nvSpPr>
        <p:spPr>
          <a:xfrm>
            <a:off x="936088" y="5306299"/>
            <a:ext cx="756938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it" dirty="0">
                <a:latin typeface="Century Gothic" panose="020B0502020202020204" pitchFamily="34" charset="0"/>
                <a:ea typeface="Montserrat Bold" charset="0"/>
                <a:cs typeface="Montserrat Bold" charset="0"/>
              </a:rPr>
              <a:t>Caratteri</a:t>
            </a:r>
          </a:p>
        </p:txBody>
      </p:sp>
      <p:sp>
        <p:nvSpPr>
          <p:cNvPr id="29" name="TextBox 28">
            <a:hlinkClick r:id="rId8" action="ppaction://hlinksldjump"/>
            <a:extLst>
              <a:ext uri="{FF2B5EF4-FFF2-40B4-BE49-F238E27FC236}">
                <a16:creationId xmlns:a16="http://schemas.microsoft.com/office/drawing/2014/main" id="{67BB314F-B0D7-D846-84DF-217B83CE0E42}"/>
              </a:ext>
            </a:extLst>
          </p:cNvPr>
          <p:cNvSpPr txBox="1"/>
          <p:nvPr/>
        </p:nvSpPr>
        <p:spPr>
          <a:xfrm>
            <a:off x="304278" y="4883089"/>
            <a:ext cx="526106" cy="1010533"/>
          </a:xfrm>
          <a:prstGeom prst="rect">
            <a:avLst/>
          </a:prstGeom>
          <a:noFill/>
        </p:spPr>
        <p:txBody>
          <a:bodyPr wrap="none" tIns="320040" rtlCol="0">
            <a:spAutoFit/>
          </a:bodyPr>
          <a:lstStyle/>
          <a:p>
            <a:pPr algn="r">
              <a:lnSpc>
                <a:spcPts val="5000"/>
              </a:lnSpc>
            </a:pPr>
            <a:r>
              <a:rPr lang="it" sz="4800" dirty="0">
                <a:solidFill>
                  <a:srgbClr val="002060"/>
                </a:solidFill>
                <a:latin typeface="Century Gothic" panose="020B0502020202020204" pitchFamily="34" charset="0"/>
                <a:ea typeface="Montserrat Light" charset="0"/>
                <a:cs typeface="Montserrat Light" charset="0"/>
              </a:rPr>
              <a:t>4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40BB339-14CF-654D-8D30-3B1FB1BA9FA2}"/>
              </a:ext>
            </a:extLst>
          </p:cNvPr>
          <p:cNvSpPr txBox="1"/>
          <p:nvPr/>
        </p:nvSpPr>
        <p:spPr>
          <a:xfrm>
            <a:off x="5013485" y="1390757"/>
            <a:ext cx="878767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it" dirty="0">
                <a:latin typeface="Century Gothic" panose="020B0502020202020204" pitchFamily="34" charset="0"/>
                <a:ea typeface="Montserrat Bold" charset="0"/>
                <a:cs typeface="Montserrat Bold" charset="0"/>
              </a:rPr>
              <a:t>Colori</a:t>
            </a:r>
          </a:p>
        </p:txBody>
      </p:sp>
      <p:sp>
        <p:nvSpPr>
          <p:cNvPr id="37" name="TextBox 36">
            <a:hlinkClick r:id="rId8" action="ppaction://hlinksldjump"/>
            <a:extLst>
              <a:ext uri="{FF2B5EF4-FFF2-40B4-BE49-F238E27FC236}">
                <a16:creationId xmlns:a16="http://schemas.microsoft.com/office/drawing/2014/main" id="{DC9929A8-2EBC-0C48-8C2B-D6B0D0A056A1}"/>
              </a:ext>
            </a:extLst>
          </p:cNvPr>
          <p:cNvSpPr txBox="1"/>
          <p:nvPr/>
        </p:nvSpPr>
        <p:spPr>
          <a:xfrm>
            <a:off x="4381675" y="968339"/>
            <a:ext cx="526106" cy="1010533"/>
          </a:xfrm>
          <a:prstGeom prst="rect">
            <a:avLst/>
          </a:prstGeom>
          <a:noFill/>
        </p:spPr>
        <p:txBody>
          <a:bodyPr wrap="none" tIns="320040" rtlCol="0">
            <a:spAutoFit/>
          </a:bodyPr>
          <a:lstStyle/>
          <a:p>
            <a:pPr algn="r">
              <a:lnSpc>
                <a:spcPts val="5000"/>
              </a:lnSpc>
            </a:pPr>
            <a:r>
              <a:rPr lang="it" sz="4800" dirty="0">
                <a:solidFill>
                  <a:srgbClr val="002060"/>
                </a:solidFill>
                <a:latin typeface="Century Gothic" panose="020B0502020202020204" pitchFamily="34" charset="0"/>
                <a:ea typeface="Montserrat Light" charset="0"/>
                <a:cs typeface="Montserrat Light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179924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81586" y="6477000"/>
            <a:ext cx="8283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" b="1" dirty="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RELAZIONE DI PROGETTO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A7164C-4330-A149-ACCA-24C89795B119}"/>
              </a:ext>
            </a:extLst>
          </p:cNvPr>
          <p:cNvSpPr txBox="1"/>
          <p:nvPr/>
        </p:nvSpPr>
        <p:spPr>
          <a:xfrm>
            <a:off x="367748" y="248400"/>
            <a:ext cx="3316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1. LINEE GUIDA PER L'USO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F8312F4-008A-8B46-B9CC-E4456F84C996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8A162E46-AFAD-E846-BF5C-F20FF11EA0EF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F0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9D49A6-86F7-B744-828A-D7C1D9D15D8C}"/>
              </a:ext>
            </a:extLst>
          </p:cNvPr>
          <p:cNvSpPr txBox="1"/>
          <p:nvPr/>
        </p:nvSpPr>
        <p:spPr>
          <a:xfrm>
            <a:off x="884903" y="6477000"/>
            <a:ext cx="10862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" dirty="0">
                <a:solidFill>
                  <a:schemeClr val="bg1"/>
                </a:solidFill>
                <a:latin typeface="Century Gothic" panose="020B0502020202020204" pitchFamily="34" charset="0"/>
              </a:rPr>
              <a:t>LINEE GUIDA PER L'UTILIZZO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941B581-3871-924A-9F56-DE67B0919E0E}"/>
              </a:ext>
            </a:extLst>
          </p:cNvPr>
          <p:cNvSpPr/>
          <p:nvPr/>
        </p:nvSpPr>
        <p:spPr>
          <a:xfrm>
            <a:off x="444759" y="731831"/>
            <a:ext cx="11432501" cy="334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600"/>
              </a:spcAft>
            </a:pPr>
            <a:r>
              <a:rPr lang="it" sz="1200" dirty="0">
                <a:latin typeface="Century Gothic" panose="020B0502020202020204" pitchFamily="34" charset="0"/>
              </a:rPr>
              <a:t>Descrizione</a:t>
            </a:r>
          </a:p>
        </p:txBody>
      </p:sp>
    </p:spTree>
    <p:extLst>
      <p:ext uri="{BB962C8B-B14F-4D97-AF65-F5344CB8AC3E}">
        <p14:creationId xmlns:p14="http://schemas.microsoft.com/office/powerpoint/2010/main" val="378137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81586" y="6477000"/>
            <a:ext cx="8283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" b="1" dirty="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RELAZIONE DI PROGETTO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A7164C-4330-A149-ACCA-24C89795B119}"/>
              </a:ext>
            </a:extLst>
          </p:cNvPr>
          <p:cNvSpPr txBox="1"/>
          <p:nvPr/>
        </p:nvSpPr>
        <p:spPr>
          <a:xfrm>
            <a:off x="367748" y="248400"/>
            <a:ext cx="3097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2. Contrassegna le DO di utilizzo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F8312F4-008A-8B46-B9CC-E4456F84C996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8A162E46-AFAD-E846-BF5C-F20FF11EA0EF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F0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9D49A6-86F7-B744-828A-D7C1D9D15D8C}"/>
              </a:ext>
            </a:extLst>
          </p:cNvPr>
          <p:cNvSpPr txBox="1"/>
          <p:nvPr/>
        </p:nvSpPr>
        <p:spPr>
          <a:xfrm>
            <a:off x="884903" y="6477000"/>
            <a:ext cx="10862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" dirty="0">
                <a:solidFill>
                  <a:schemeClr val="bg1"/>
                </a:solidFill>
                <a:latin typeface="Century Gothic" panose="020B0502020202020204" pitchFamily="34" charset="0"/>
              </a:rPr>
              <a:t>SEGNA LE COSE </a:t>
            </a:r>
            <a:r>
              <a:rPr lang="it" b="1" dirty="0">
                <a:solidFill>
                  <a:schemeClr val="bg1"/>
                </a:solidFill>
                <a:latin typeface="Century Gothic" panose="020B0502020202020204" pitchFamily="34" charset="0"/>
              </a:rPr>
              <a:t>DA FARE PER</a:t>
            </a:r>
            <a:r>
              <a:rPr lang="it" dirty="0">
                <a:solidFill>
                  <a:schemeClr val="bg1"/>
                </a:solidFill>
                <a:latin typeface="Century Gothic" panose="020B0502020202020204" pitchFamily="34" charset="0"/>
              </a:rPr>
              <a:t> L'USO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941B581-3871-924A-9F56-DE67B0919E0E}"/>
              </a:ext>
            </a:extLst>
          </p:cNvPr>
          <p:cNvSpPr/>
          <p:nvPr/>
        </p:nvSpPr>
        <p:spPr>
          <a:xfrm>
            <a:off x="444759" y="917186"/>
            <a:ext cx="7772484" cy="1226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it" sz="1400" dirty="0">
                <a:latin typeface="Century Gothic" panose="020B0502020202020204" pitchFamily="34" charset="0"/>
              </a:rPr>
              <a:t>Utilizzare sempre la forma e l'ortografia del marchio corrette.</a:t>
            </a:r>
          </a:p>
          <a:p>
            <a:pPr marL="285750" indent="-285750">
              <a:lnSpc>
                <a:spcPct val="150000"/>
              </a:lnSpc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it" sz="1400" dirty="0">
                <a:latin typeface="Century Gothic" panose="020B0502020202020204" pitchFamily="34" charset="0"/>
              </a:rPr>
              <a:t>Distinguere i marchi dal testo circostante con maiuscole appropriate </a:t>
            </a:r>
            <a:br>
              <a:rPr lang="en-US" sz="1400" dirty="0">
                <a:latin typeface="Century Gothic" panose="020B0502020202020204" pitchFamily="34" charset="0"/>
              </a:rPr>
            </a:br>
            <a:r>
              <a:rPr lang="it" sz="1400" dirty="0">
                <a:latin typeface="Century Gothic" panose="020B0502020202020204" pitchFamily="34" charset="0"/>
              </a:rPr>
              <a:t>(lettere iniziali in maiuscolo o tutte le lettere maiuscole), corsivo o virgolette.</a:t>
            </a:r>
          </a:p>
        </p:txBody>
      </p:sp>
      <p:pic>
        <p:nvPicPr>
          <p:cNvPr id="13" name="Picture 12" descr="Forma&#10;&#10;Descrizione generata automaticamente">
            <a:extLst>
              <a:ext uri="{FF2B5EF4-FFF2-40B4-BE49-F238E27FC236}">
                <a16:creationId xmlns:a16="http://schemas.microsoft.com/office/drawing/2014/main" id="{2B2BAAB0-26AC-6744-B05E-1F71764C31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0259" y="2007296"/>
            <a:ext cx="3572323" cy="4318920"/>
          </a:xfrm>
          <a:prstGeom prst="rect">
            <a:avLst/>
          </a:prstGeom>
        </p:spPr>
      </p:pic>
      <p:pic>
        <p:nvPicPr>
          <p:cNvPr id="4" name="Graphic 3" descr="Segno con pollice in su con riempimento solido">
            <a:extLst>
              <a:ext uri="{FF2B5EF4-FFF2-40B4-BE49-F238E27FC236}">
                <a16:creationId xmlns:a16="http://schemas.microsoft.com/office/drawing/2014/main" id="{A06F74E6-40FA-8B4B-8695-A045CD5117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8726930" y="-142797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843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orma&#10;&#10;Descrizione generata automaticamente">
            <a:extLst>
              <a:ext uri="{FF2B5EF4-FFF2-40B4-BE49-F238E27FC236}">
                <a16:creationId xmlns:a16="http://schemas.microsoft.com/office/drawing/2014/main" id="{ABDBCBF5-F2FC-CD43-8D7A-AB0B853B2B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0259" y="2007296"/>
            <a:ext cx="3572323" cy="43189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81586" y="6477000"/>
            <a:ext cx="8283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" b="1" dirty="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RELAZIONE DI PROGETTO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A7164C-4330-A149-ACCA-24C89795B119}"/>
              </a:ext>
            </a:extLst>
          </p:cNvPr>
          <p:cNvSpPr txBox="1"/>
          <p:nvPr/>
        </p:nvSpPr>
        <p:spPr>
          <a:xfrm>
            <a:off x="367748" y="248400"/>
            <a:ext cx="3456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3. Contrassegna l'utilizzo NON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F8312F4-008A-8B46-B9CC-E4456F84C996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8A162E46-AFAD-E846-BF5C-F20FF11EA0EF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F0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9D49A6-86F7-B744-828A-D7C1D9D15D8C}"/>
              </a:ext>
            </a:extLst>
          </p:cNvPr>
          <p:cNvSpPr txBox="1"/>
          <p:nvPr/>
        </p:nvSpPr>
        <p:spPr>
          <a:xfrm>
            <a:off x="884903" y="6477000"/>
            <a:ext cx="10862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" dirty="0">
                <a:solidFill>
                  <a:schemeClr val="bg1"/>
                </a:solidFill>
                <a:latin typeface="Century Gothic" panose="020B0502020202020204" pitchFamily="34" charset="0"/>
              </a:rPr>
              <a:t>SEGNA L'UTILIZZO NON LO FA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941B581-3871-924A-9F56-DE67B0919E0E}"/>
              </a:ext>
            </a:extLst>
          </p:cNvPr>
          <p:cNvSpPr/>
          <p:nvPr/>
        </p:nvSpPr>
        <p:spPr>
          <a:xfrm>
            <a:off x="444759" y="929543"/>
            <a:ext cx="7772484" cy="1226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it" sz="1400" dirty="0">
                <a:latin typeface="Century Gothic" panose="020B0502020202020204" pitchFamily="34" charset="0"/>
              </a:rPr>
              <a:t>Non modificare un marchio in una forma plurale.</a:t>
            </a:r>
          </a:p>
          <a:p>
            <a:pPr marL="285750" indent="-285750">
              <a:lnSpc>
                <a:spcPct val="150000"/>
              </a:lnSpc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it" sz="1400" dirty="0">
                <a:latin typeface="Century Gothic" panose="020B0502020202020204" pitchFamily="34" charset="0"/>
              </a:rPr>
              <a:t>Non alterare un marchio in alcun modo, anche attraverso identificatori visivi o font non approvati.</a:t>
            </a:r>
          </a:p>
        </p:txBody>
      </p:sp>
      <p:pic>
        <p:nvPicPr>
          <p:cNvPr id="11" name="Graphic 10" descr="Pollice in giù con riempimento solido">
            <a:extLst>
              <a:ext uri="{FF2B5EF4-FFF2-40B4-BE49-F238E27FC236}">
                <a16:creationId xmlns:a16="http://schemas.microsoft.com/office/drawing/2014/main" id="{4F5D6078-6596-9245-B536-D73856E964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9048464" y="130919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22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81586" y="6477000"/>
            <a:ext cx="8283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" b="1" dirty="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RELAZIONE DI PROGETTO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A7164C-4330-A149-ACCA-24C89795B119}"/>
              </a:ext>
            </a:extLst>
          </p:cNvPr>
          <p:cNvSpPr txBox="1"/>
          <p:nvPr/>
        </p:nvSpPr>
        <p:spPr>
          <a:xfrm>
            <a:off x="367748" y="248400"/>
            <a:ext cx="1452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4. Colori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F8312F4-008A-8B46-B9CC-E4456F84C996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8A162E46-AFAD-E846-BF5C-F20FF11EA0EF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F0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9D49A6-86F7-B744-828A-D7C1D9D15D8C}"/>
              </a:ext>
            </a:extLst>
          </p:cNvPr>
          <p:cNvSpPr txBox="1"/>
          <p:nvPr/>
        </p:nvSpPr>
        <p:spPr>
          <a:xfrm>
            <a:off x="884903" y="6477000"/>
            <a:ext cx="10862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" dirty="0">
                <a:solidFill>
                  <a:schemeClr val="bg1"/>
                </a:solidFill>
                <a:latin typeface="Century Gothic" panose="020B0502020202020204" pitchFamily="34" charset="0"/>
              </a:rPr>
              <a:t>COLORI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8BE609-9BEF-E84E-ACFF-BEA15CAF93E5}"/>
              </a:ext>
            </a:extLst>
          </p:cNvPr>
          <p:cNvSpPr txBox="1"/>
          <p:nvPr/>
        </p:nvSpPr>
        <p:spPr>
          <a:xfrm>
            <a:off x="732842" y="3821794"/>
            <a:ext cx="18934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" sz="2000" dirty="0">
                <a:solidFill>
                  <a:srgbClr val="003059"/>
                </a:solidFill>
                <a:latin typeface="Century Gothic" panose="020B0502020202020204" pitchFamily="34" charset="0"/>
              </a:rPr>
              <a:t>Spiaggia di bronzo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2F60142-113E-3645-B909-A70F8E097876}"/>
              </a:ext>
            </a:extLst>
          </p:cNvPr>
          <p:cNvSpPr/>
          <p:nvPr/>
        </p:nvSpPr>
        <p:spPr>
          <a:xfrm>
            <a:off x="622273" y="4283459"/>
            <a:ext cx="85962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1200"/>
              </a:spcAft>
            </a:pPr>
            <a:r>
              <a:rPr lang="it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Malocchio:</a:t>
            </a:r>
          </a:p>
          <a:p>
            <a:pPr algn="r">
              <a:spcAft>
                <a:spcPts val="1200"/>
              </a:spcAft>
            </a:pPr>
            <a:r>
              <a:rPr lang="it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RGB:</a:t>
            </a:r>
          </a:p>
          <a:p>
            <a:pPr algn="r">
              <a:spcAft>
                <a:spcPts val="1200"/>
              </a:spcAft>
            </a:pPr>
            <a:r>
              <a:rPr lang="it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CMYK:</a:t>
            </a:r>
          </a:p>
          <a:p>
            <a:pPr algn="r">
              <a:spcAft>
                <a:spcPts val="1200"/>
              </a:spcAft>
            </a:pPr>
            <a:r>
              <a:rPr lang="it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Pantone: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9F5AD11-C9FD-D644-93E1-DB3AFBB1A8F5}"/>
              </a:ext>
            </a:extLst>
          </p:cNvPr>
          <p:cNvSpPr/>
          <p:nvPr/>
        </p:nvSpPr>
        <p:spPr>
          <a:xfrm>
            <a:off x="1481895" y="4283459"/>
            <a:ext cx="167182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it" sz="1200" dirty="0">
                <a:latin typeface="Century Gothic" panose="020B0502020202020204" pitchFamily="34" charset="0"/>
              </a:rPr>
              <a:t>#000000</a:t>
            </a:r>
          </a:p>
          <a:p>
            <a:pPr>
              <a:spcAft>
                <a:spcPts val="1200"/>
              </a:spcAft>
            </a:pPr>
            <a:r>
              <a:rPr lang="it" sz="1200" dirty="0">
                <a:latin typeface="Century Gothic" panose="020B0502020202020204" pitchFamily="34" charset="0"/>
              </a:rPr>
              <a:t>0/ 0 / 0</a:t>
            </a:r>
          </a:p>
          <a:p>
            <a:pPr>
              <a:spcAft>
                <a:spcPts val="1200"/>
              </a:spcAft>
            </a:pPr>
            <a:r>
              <a:rPr lang="it" sz="1200" dirty="0">
                <a:latin typeface="Century Gothic" panose="020B0502020202020204" pitchFamily="34" charset="0"/>
              </a:rPr>
              <a:t>0 / 0 / 0 / 0</a:t>
            </a:r>
          </a:p>
          <a:p>
            <a:pPr>
              <a:spcAft>
                <a:spcPts val="1200"/>
              </a:spcAft>
            </a:pPr>
            <a:r>
              <a:rPr lang="it" sz="1200" dirty="0">
                <a:latin typeface="Century Gothic" panose="020B0502020202020204" pitchFamily="34" charset="0"/>
              </a:rPr>
              <a:t>XXXX ·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D44605A-BB8D-D44C-B500-3B942284911A}"/>
              </a:ext>
            </a:extLst>
          </p:cNvPr>
          <p:cNvSpPr txBox="1"/>
          <p:nvPr/>
        </p:nvSpPr>
        <p:spPr>
          <a:xfrm>
            <a:off x="3611272" y="3821794"/>
            <a:ext cx="16401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" sz="2000" dirty="0">
                <a:solidFill>
                  <a:srgbClr val="003059"/>
                </a:solidFill>
                <a:latin typeface="Century Gothic" panose="020B0502020202020204" pitchFamily="34" charset="0"/>
              </a:rPr>
              <a:t>Sole dorato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8807891-A058-FB4E-82E4-D511D0E502EF}"/>
              </a:ext>
            </a:extLst>
          </p:cNvPr>
          <p:cNvSpPr/>
          <p:nvPr/>
        </p:nvSpPr>
        <p:spPr>
          <a:xfrm>
            <a:off x="3357617" y="4283459"/>
            <a:ext cx="85962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1200"/>
              </a:spcAft>
            </a:pPr>
            <a:r>
              <a:rPr lang="it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Malocchio:</a:t>
            </a:r>
          </a:p>
          <a:p>
            <a:pPr algn="r">
              <a:spcAft>
                <a:spcPts val="1200"/>
              </a:spcAft>
            </a:pPr>
            <a:r>
              <a:rPr lang="it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RGB:</a:t>
            </a:r>
          </a:p>
          <a:p>
            <a:pPr algn="r">
              <a:spcAft>
                <a:spcPts val="1200"/>
              </a:spcAft>
            </a:pPr>
            <a:r>
              <a:rPr lang="it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CMYK:</a:t>
            </a:r>
          </a:p>
          <a:p>
            <a:pPr algn="r">
              <a:spcAft>
                <a:spcPts val="1200"/>
              </a:spcAft>
            </a:pPr>
            <a:r>
              <a:rPr lang="it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Pantone: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2CB9913-B60D-EB46-8601-3AA8FA1240B3}"/>
              </a:ext>
            </a:extLst>
          </p:cNvPr>
          <p:cNvSpPr/>
          <p:nvPr/>
        </p:nvSpPr>
        <p:spPr>
          <a:xfrm>
            <a:off x="4217239" y="4283459"/>
            <a:ext cx="167182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it" sz="1200" dirty="0">
                <a:latin typeface="Century Gothic" panose="020B0502020202020204" pitchFamily="34" charset="0"/>
              </a:rPr>
              <a:t>#000000</a:t>
            </a:r>
          </a:p>
          <a:p>
            <a:pPr>
              <a:spcAft>
                <a:spcPts val="1200"/>
              </a:spcAft>
            </a:pPr>
            <a:r>
              <a:rPr lang="it" sz="1200" dirty="0">
                <a:latin typeface="Century Gothic" panose="020B0502020202020204" pitchFamily="34" charset="0"/>
              </a:rPr>
              <a:t>0/ 0 / 0</a:t>
            </a:r>
          </a:p>
          <a:p>
            <a:pPr>
              <a:spcAft>
                <a:spcPts val="1200"/>
              </a:spcAft>
            </a:pPr>
            <a:r>
              <a:rPr lang="it" sz="1200" dirty="0">
                <a:latin typeface="Century Gothic" panose="020B0502020202020204" pitchFamily="34" charset="0"/>
              </a:rPr>
              <a:t>0 / 0 / 0 / 0</a:t>
            </a:r>
          </a:p>
          <a:p>
            <a:pPr>
              <a:spcAft>
                <a:spcPts val="1200"/>
              </a:spcAft>
            </a:pPr>
            <a:r>
              <a:rPr lang="it" sz="1200" dirty="0">
                <a:latin typeface="Century Gothic" panose="020B0502020202020204" pitchFamily="34" charset="0"/>
              </a:rPr>
              <a:t>XXXX ·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ACFD230-D9D3-6C4B-A1E4-6ECC9F50BDF8}"/>
              </a:ext>
            </a:extLst>
          </p:cNvPr>
          <p:cNvSpPr txBox="1"/>
          <p:nvPr/>
        </p:nvSpPr>
        <p:spPr>
          <a:xfrm>
            <a:off x="6463043" y="3821794"/>
            <a:ext cx="15776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" sz="2000" dirty="0">
                <a:solidFill>
                  <a:srgbClr val="003059"/>
                </a:solidFill>
                <a:latin typeface="Century Gothic" panose="020B0502020202020204" pitchFamily="34" charset="0"/>
              </a:rPr>
              <a:t>Verde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4F1E81B-C326-074B-9C26-81D51C52547B}"/>
              </a:ext>
            </a:extLst>
          </p:cNvPr>
          <p:cNvSpPr/>
          <p:nvPr/>
        </p:nvSpPr>
        <p:spPr>
          <a:xfrm>
            <a:off x="6092961" y="4283459"/>
            <a:ext cx="85962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1200"/>
              </a:spcAft>
            </a:pPr>
            <a:r>
              <a:rPr lang="it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Malocchio:</a:t>
            </a:r>
          </a:p>
          <a:p>
            <a:pPr algn="r">
              <a:spcAft>
                <a:spcPts val="1200"/>
              </a:spcAft>
            </a:pPr>
            <a:r>
              <a:rPr lang="it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RGB:</a:t>
            </a:r>
          </a:p>
          <a:p>
            <a:pPr algn="r">
              <a:spcAft>
                <a:spcPts val="1200"/>
              </a:spcAft>
            </a:pPr>
            <a:r>
              <a:rPr lang="it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CMYK:</a:t>
            </a:r>
          </a:p>
          <a:p>
            <a:pPr algn="r">
              <a:spcAft>
                <a:spcPts val="1200"/>
              </a:spcAft>
            </a:pPr>
            <a:r>
              <a:rPr lang="it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Pantone: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AFE4E3C-8E80-AB4A-AD14-9A174CDFEBFC}"/>
              </a:ext>
            </a:extLst>
          </p:cNvPr>
          <p:cNvSpPr/>
          <p:nvPr/>
        </p:nvSpPr>
        <p:spPr>
          <a:xfrm>
            <a:off x="6952583" y="4283459"/>
            <a:ext cx="167182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it" sz="1200" dirty="0">
                <a:latin typeface="Century Gothic" panose="020B0502020202020204" pitchFamily="34" charset="0"/>
              </a:rPr>
              <a:t>#000000</a:t>
            </a:r>
          </a:p>
          <a:p>
            <a:pPr>
              <a:spcAft>
                <a:spcPts val="1200"/>
              </a:spcAft>
            </a:pPr>
            <a:r>
              <a:rPr lang="it" sz="1200" dirty="0">
                <a:latin typeface="Century Gothic" panose="020B0502020202020204" pitchFamily="34" charset="0"/>
              </a:rPr>
              <a:t>0/ 0 / 0</a:t>
            </a:r>
          </a:p>
          <a:p>
            <a:pPr>
              <a:spcAft>
                <a:spcPts val="1200"/>
              </a:spcAft>
            </a:pPr>
            <a:r>
              <a:rPr lang="it" sz="1200" dirty="0">
                <a:latin typeface="Century Gothic" panose="020B0502020202020204" pitchFamily="34" charset="0"/>
              </a:rPr>
              <a:t>0 / 0 / 0 / 0</a:t>
            </a:r>
          </a:p>
          <a:p>
            <a:pPr>
              <a:spcAft>
                <a:spcPts val="1200"/>
              </a:spcAft>
            </a:pPr>
            <a:r>
              <a:rPr lang="it" sz="1200" dirty="0">
                <a:latin typeface="Century Gothic" panose="020B0502020202020204" pitchFamily="34" charset="0"/>
              </a:rPr>
              <a:t>XXXX ·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B7E1FB4-ACA6-2A41-9CDB-D08BD3031746}"/>
              </a:ext>
            </a:extLst>
          </p:cNvPr>
          <p:cNvSpPr txBox="1"/>
          <p:nvPr/>
        </p:nvSpPr>
        <p:spPr>
          <a:xfrm>
            <a:off x="9207500" y="3821794"/>
            <a:ext cx="1553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" sz="2000" dirty="0">
                <a:solidFill>
                  <a:srgbClr val="003059"/>
                </a:solidFill>
                <a:latin typeface="Century Gothic" panose="020B0502020202020204" pitchFamily="34" charset="0"/>
              </a:rPr>
              <a:t>Blu Di Potenza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D04114B-C984-9043-A779-771F4C23581A}"/>
              </a:ext>
            </a:extLst>
          </p:cNvPr>
          <p:cNvSpPr/>
          <p:nvPr/>
        </p:nvSpPr>
        <p:spPr>
          <a:xfrm>
            <a:off x="8828305" y="4283459"/>
            <a:ext cx="85962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1200"/>
              </a:spcAft>
            </a:pPr>
            <a:r>
              <a:rPr lang="it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Malocchio:</a:t>
            </a:r>
          </a:p>
          <a:p>
            <a:pPr algn="r">
              <a:spcAft>
                <a:spcPts val="1200"/>
              </a:spcAft>
            </a:pPr>
            <a:r>
              <a:rPr lang="it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RGB:</a:t>
            </a:r>
          </a:p>
          <a:p>
            <a:pPr algn="r">
              <a:spcAft>
                <a:spcPts val="1200"/>
              </a:spcAft>
            </a:pPr>
            <a:r>
              <a:rPr lang="it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CMYK:</a:t>
            </a:r>
          </a:p>
          <a:p>
            <a:pPr algn="r">
              <a:spcAft>
                <a:spcPts val="1200"/>
              </a:spcAft>
            </a:pPr>
            <a:r>
              <a:rPr lang="it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Pantone: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BBBA393-E36B-9344-8E2B-6C03F94673E4}"/>
              </a:ext>
            </a:extLst>
          </p:cNvPr>
          <p:cNvSpPr/>
          <p:nvPr/>
        </p:nvSpPr>
        <p:spPr>
          <a:xfrm>
            <a:off x="9687927" y="4283459"/>
            <a:ext cx="167182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it" sz="1200" dirty="0">
                <a:latin typeface="Century Gothic" panose="020B0502020202020204" pitchFamily="34" charset="0"/>
              </a:rPr>
              <a:t>#000000</a:t>
            </a:r>
          </a:p>
          <a:p>
            <a:pPr>
              <a:spcAft>
                <a:spcPts val="1200"/>
              </a:spcAft>
            </a:pPr>
            <a:r>
              <a:rPr lang="it" sz="1200" dirty="0">
                <a:latin typeface="Century Gothic" panose="020B0502020202020204" pitchFamily="34" charset="0"/>
              </a:rPr>
              <a:t>0/ 0 / 0</a:t>
            </a:r>
          </a:p>
          <a:p>
            <a:pPr>
              <a:spcAft>
                <a:spcPts val="1200"/>
              </a:spcAft>
            </a:pPr>
            <a:r>
              <a:rPr lang="it" sz="1200" dirty="0">
                <a:latin typeface="Century Gothic" panose="020B0502020202020204" pitchFamily="34" charset="0"/>
              </a:rPr>
              <a:t>0 / 0 / 0 / 0</a:t>
            </a:r>
          </a:p>
          <a:p>
            <a:pPr>
              <a:spcAft>
                <a:spcPts val="1200"/>
              </a:spcAft>
            </a:pPr>
            <a:r>
              <a:rPr lang="it" sz="1200" dirty="0">
                <a:latin typeface="Century Gothic" panose="020B0502020202020204" pitchFamily="34" charset="0"/>
              </a:rPr>
              <a:t>XXXX ·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DF25D0F-93F4-B646-B58E-F9F86D8CB4D1}"/>
              </a:ext>
            </a:extLst>
          </p:cNvPr>
          <p:cNvSpPr/>
          <p:nvPr/>
        </p:nvSpPr>
        <p:spPr>
          <a:xfrm>
            <a:off x="556465" y="1281878"/>
            <a:ext cx="2246213" cy="2246213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BEE64E1D-A37A-8F41-A334-EDCF578E0423}"/>
              </a:ext>
            </a:extLst>
          </p:cNvPr>
          <p:cNvSpPr/>
          <p:nvPr/>
        </p:nvSpPr>
        <p:spPr>
          <a:xfrm>
            <a:off x="3313744" y="1281878"/>
            <a:ext cx="2246213" cy="2246213"/>
          </a:xfrm>
          <a:prstGeom prst="ellipse">
            <a:avLst/>
          </a:prstGeom>
          <a:solidFill>
            <a:srgbClr val="FFC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25EBE0B-1831-1A4D-B0EC-732632856EA6}"/>
              </a:ext>
            </a:extLst>
          </p:cNvPr>
          <p:cNvSpPr/>
          <p:nvPr/>
        </p:nvSpPr>
        <p:spPr>
          <a:xfrm>
            <a:off x="6071024" y="1281878"/>
            <a:ext cx="2246213" cy="2246213"/>
          </a:xfrm>
          <a:prstGeom prst="ellipse">
            <a:avLst/>
          </a:prstGeom>
          <a:solidFill>
            <a:srgbClr val="00B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A542B201-A2BA-5842-B125-2D8347BF379A}"/>
              </a:ext>
            </a:extLst>
          </p:cNvPr>
          <p:cNvSpPr/>
          <p:nvPr/>
        </p:nvSpPr>
        <p:spPr>
          <a:xfrm>
            <a:off x="8828305" y="1281878"/>
            <a:ext cx="2246213" cy="2246213"/>
          </a:xfrm>
          <a:prstGeom prst="ellipse">
            <a:avLst/>
          </a:prstGeom>
          <a:solidFill>
            <a:srgbClr val="2ADC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536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81586" y="6477000"/>
            <a:ext cx="8283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" b="1" dirty="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RELAZIONE DI PROGETTO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A7164C-4330-A149-ACCA-24C89795B119}"/>
              </a:ext>
            </a:extLst>
          </p:cNvPr>
          <p:cNvSpPr txBox="1"/>
          <p:nvPr/>
        </p:nvSpPr>
        <p:spPr>
          <a:xfrm>
            <a:off x="367748" y="248400"/>
            <a:ext cx="1287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5. Caratteri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F8312F4-008A-8B46-B9CC-E4456F84C996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8A162E46-AFAD-E846-BF5C-F20FF11EA0EF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F0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9D49A6-86F7-B744-828A-D7C1D9D15D8C}"/>
              </a:ext>
            </a:extLst>
          </p:cNvPr>
          <p:cNvSpPr txBox="1"/>
          <p:nvPr/>
        </p:nvSpPr>
        <p:spPr>
          <a:xfrm>
            <a:off x="884903" y="6477000"/>
            <a:ext cx="10862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" dirty="0">
                <a:solidFill>
                  <a:schemeClr val="bg1"/>
                </a:solidFill>
                <a:latin typeface="Century Gothic" panose="020B0502020202020204" pitchFamily="34" charset="0"/>
              </a:rPr>
              <a:t>CARATTERI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658F5F-FC84-B44E-B55C-A0BDB1DDC2BD}"/>
              </a:ext>
            </a:extLst>
          </p:cNvPr>
          <p:cNvSpPr txBox="1"/>
          <p:nvPr/>
        </p:nvSpPr>
        <p:spPr>
          <a:xfrm>
            <a:off x="469556" y="847138"/>
            <a:ext cx="17812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" sz="2400" dirty="0">
                <a:solidFill>
                  <a:srgbClr val="003059"/>
                </a:solidFill>
                <a:latin typeface="Century Gothic" panose="020B0502020202020204" pitchFamily="34" charset="0"/>
              </a:rPr>
              <a:t>Montserrat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6A3C747-4DD3-7744-B42C-FAC21A95C84E}"/>
              </a:ext>
            </a:extLst>
          </p:cNvPr>
          <p:cNvSpPr txBox="1"/>
          <p:nvPr/>
        </p:nvSpPr>
        <p:spPr>
          <a:xfrm>
            <a:off x="6096000" y="847138"/>
            <a:ext cx="1292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" sz="2400" dirty="0">
                <a:solidFill>
                  <a:srgbClr val="003059"/>
                </a:solidFill>
                <a:latin typeface="Century Gothic" panose="020B0502020202020204" pitchFamily="34" charset="0"/>
              </a:rPr>
              <a:t>Roboto ·</a:t>
            </a:r>
          </a:p>
        </p:txBody>
      </p:sp>
      <p:pic>
        <p:nvPicPr>
          <p:cNvPr id="33" name="Picture 32" descr="Un segno in bianco e nero&#10;&#10;Descrizione generata automaticamente con bassa affidabilità">
            <a:extLst>
              <a:ext uri="{FF2B5EF4-FFF2-40B4-BE49-F238E27FC236}">
                <a16:creationId xmlns:a16="http://schemas.microsoft.com/office/drawing/2014/main" id="{7D405FC9-786F-4646-83C5-3C07378378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352" y="1445876"/>
            <a:ext cx="5006644" cy="4207810"/>
          </a:xfrm>
          <a:prstGeom prst="rect">
            <a:avLst/>
          </a:prstGeom>
        </p:spPr>
      </p:pic>
      <p:pic>
        <p:nvPicPr>
          <p:cNvPr id="35" name="Picture 34" descr="Un segno in bianco e nero&#10;&#10;Descrizione generata automaticamente con bassa affidabilità">
            <a:extLst>
              <a:ext uri="{FF2B5EF4-FFF2-40B4-BE49-F238E27FC236}">
                <a16:creationId xmlns:a16="http://schemas.microsoft.com/office/drawing/2014/main" id="{D2C4892E-BD2B-EC4F-94A6-D4BFE0A850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1569" y="1445876"/>
            <a:ext cx="4988066" cy="418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120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81586" y="6477000"/>
            <a:ext cx="8283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" b="1" dirty="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RELAZIONE DI PROGETTO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A7164C-4330-A149-ACCA-24C89795B119}"/>
              </a:ext>
            </a:extLst>
          </p:cNvPr>
          <p:cNvSpPr txBox="1"/>
          <p:nvPr/>
        </p:nvSpPr>
        <p:spPr>
          <a:xfrm>
            <a:off x="367748" y="248400"/>
            <a:ext cx="1277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6. Logo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F8312F4-008A-8B46-B9CC-E4456F84C996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8A162E46-AFAD-E846-BF5C-F20FF11EA0EF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F0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9D49A6-86F7-B744-828A-D7C1D9D15D8C}"/>
              </a:ext>
            </a:extLst>
          </p:cNvPr>
          <p:cNvSpPr txBox="1"/>
          <p:nvPr/>
        </p:nvSpPr>
        <p:spPr>
          <a:xfrm>
            <a:off x="884903" y="6477000"/>
            <a:ext cx="10862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" dirty="0">
                <a:solidFill>
                  <a:schemeClr val="bg1"/>
                </a:solidFill>
                <a:latin typeface="Century Gothic" panose="020B0502020202020204" pitchFamily="34" charset="0"/>
              </a:rPr>
              <a:t>LOGO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F5586FE-425C-3043-B3E9-E524EDB8E26A}"/>
              </a:ext>
            </a:extLst>
          </p:cNvPr>
          <p:cNvSpPr/>
          <p:nvPr/>
        </p:nvSpPr>
        <p:spPr>
          <a:xfrm>
            <a:off x="444759" y="890855"/>
            <a:ext cx="11432501" cy="374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600"/>
              </a:spcAft>
            </a:pPr>
            <a:r>
              <a:rPr lang="it" sz="1400" dirty="0">
                <a:latin typeface="Century Gothic" panose="020B0502020202020204" pitchFamily="34" charset="0"/>
              </a:rPr>
              <a:t>Di seguito sono riportati tutti i trattamenti accettati del logo.</a:t>
            </a:r>
          </a:p>
        </p:txBody>
      </p:sp>
      <p:pic>
        <p:nvPicPr>
          <p:cNvPr id="3" name="Picture 2" descr="Logo&#10;&#10;Descrizione generata automaticamente">
            <a:extLst>
              <a:ext uri="{FF2B5EF4-FFF2-40B4-BE49-F238E27FC236}">
                <a16:creationId xmlns:a16="http://schemas.microsoft.com/office/drawing/2014/main" id="{EBC370A0-ECBA-554C-A732-1C3DE3B0E5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621" y="2653819"/>
            <a:ext cx="2579008" cy="69769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2658F5F-FC84-B44E-B55C-A0BDB1DDC2BD}"/>
              </a:ext>
            </a:extLst>
          </p:cNvPr>
          <p:cNvSpPr txBox="1"/>
          <p:nvPr/>
        </p:nvSpPr>
        <p:spPr>
          <a:xfrm>
            <a:off x="469556" y="1902941"/>
            <a:ext cx="2743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" sz="2400" dirty="0">
                <a:solidFill>
                  <a:srgbClr val="003059"/>
                </a:solidFill>
                <a:latin typeface="Century Gothic" panose="020B0502020202020204" pitchFamily="34" charset="0"/>
              </a:rPr>
              <a:t>Layout orizzontale</a:t>
            </a:r>
          </a:p>
        </p:txBody>
      </p:sp>
      <p:pic>
        <p:nvPicPr>
          <p:cNvPr id="10" name="Picture 9" descr="Un'immagine contenente testo, segno&#10;&#10;Descrizione generata automaticamente">
            <a:extLst>
              <a:ext uri="{FF2B5EF4-FFF2-40B4-BE49-F238E27FC236}">
                <a16:creationId xmlns:a16="http://schemas.microsoft.com/office/drawing/2014/main" id="{974700CB-9180-2F4C-B337-AEE9B53EAE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8376" y="2782141"/>
            <a:ext cx="2286884" cy="36933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08BE609-9BEF-E84E-ACFF-BEA15CAF93E5}"/>
              </a:ext>
            </a:extLst>
          </p:cNvPr>
          <p:cNvSpPr txBox="1"/>
          <p:nvPr/>
        </p:nvSpPr>
        <p:spPr>
          <a:xfrm>
            <a:off x="469556" y="3821794"/>
            <a:ext cx="1731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" sz="2400" dirty="0">
                <a:solidFill>
                  <a:srgbClr val="003059"/>
                </a:solidFill>
                <a:latin typeface="Century Gothic" panose="020B0502020202020204" pitchFamily="34" charset="0"/>
              </a:rPr>
              <a:t>Marchio denominativo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2F60142-113E-3645-B909-A70F8E097876}"/>
              </a:ext>
            </a:extLst>
          </p:cNvPr>
          <p:cNvSpPr/>
          <p:nvPr/>
        </p:nvSpPr>
        <p:spPr>
          <a:xfrm>
            <a:off x="469557" y="4190263"/>
            <a:ext cx="6056750" cy="374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600"/>
              </a:spcAft>
            </a:pPr>
            <a:r>
              <a:rPr lang="it" sz="1400" dirty="0">
                <a:latin typeface="Century Gothic" panose="020B0502020202020204" pitchFamily="34" charset="0"/>
              </a:rPr>
              <a:t>Il logotype sans logomark deve essere utilizzato esclusivamente all'interno dell'app.</a:t>
            </a:r>
          </a:p>
        </p:txBody>
      </p:sp>
      <p:pic>
        <p:nvPicPr>
          <p:cNvPr id="19" name="Picture 18" descr="Logo&#10;&#10;Descrizione generata automaticamente">
            <a:extLst>
              <a:ext uri="{FF2B5EF4-FFF2-40B4-BE49-F238E27FC236}">
                <a16:creationId xmlns:a16="http://schemas.microsoft.com/office/drawing/2014/main" id="{63F9E51D-54CE-B44F-9FD7-81DC7EDBA8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3022" y="4776546"/>
            <a:ext cx="2213607" cy="694944"/>
          </a:xfrm>
          <a:prstGeom prst="rect">
            <a:avLst/>
          </a:prstGeom>
        </p:spPr>
      </p:pic>
      <p:pic>
        <p:nvPicPr>
          <p:cNvPr id="21" name="Picture 20" descr="Logo&#10;&#10;Descrizione generata automaticamente con media affidabilità">
            <a:extLst>
              <a:ext uri="{FF2B5EF4-FFF2-40B4-BE49-F238E27FC236}">
                <a16:creationId xmlns:a16="http://schemas.microsoft.com/office/drawing/2014/main" id="{13770805-3200-F94B-94FE-01AF6BFBB8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70236" y="4875369"/>
            <a:ext cx="1977390" cy="38404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6A3C747-4DD3-7744-B42C-FAC21A95C84E}"/>
              </a:ext>
            </a:extLst>
          </p:cNvPr>
          <p:cNvSpPr txBox="1"/>
          <p:nvPr/>
        </p:nvSpPr>
        <p:spPr>
          <a:xfrm>
            <a:off x="7165971" y="1902941"/>
            <a:ext cx="2425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" sz="2400" dirty="0">
                <a:solidFill>
                  <a:srgbClr val="003059"/>
                </a:solidFill>
                <a:latin typeface="Century Gothic" panose="020B0502020202020204" pitchFamily="34" charset="0"/>
              </a:rPr>
              <a:t>Layout verticale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5EE00B7-D7D6-E54F-A996-6391E8ADAEDB}"/>
              </a:ext>
            </a:extLst>
          </p:cNvPr>
          <p:cNvSpPr txBox="1"/>
          <p:nvPr/>
        </p:nvSpPr>
        <p:spPr>
          <a:xfrm>
            <a:off x="7165971" y="4258296"/>
            <a:ext cx="26452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" sz="2400" dirty="0">
                <a:solidFill>
                  <a:srgbClr val="003059"/>
                </a:solidFill>
                <a:latin typeface="Century Gothic" panose="020B0502020202020204" pitchFamily="34" charset="0"/>
              </a:rPr>
              <a:t>Logomark (icona)</a:t>
            </a:r>
          </a:p>
        </p:txBody>
      </p:sp>
      <p:pic>
        <p:nvPicPr>
          <p:cNvPr id="25" name="Picture 24" descr="Logo&#10;&#10;Descrizione generata automaticamente">
            <a:extLst>
              <a:ext uri="{FF2B5EF4-FFF2-40B4-BE49-F238E27FC236}">
                <a16:creationId xmlns:a16="http://schemas.microsoft.com/office/drawing/2014/main" id="{E85648FA-FF02-AF46-B991-E4D8F787F6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97979" y="2661412"/>
            <a:ext cx="1623056" cy="1010353"/>
          </a:xfrm>
          <a:prstGeom prst="rect">
            <a:avLst/>
          </a:prstGeom>
        </p:spPr>
      </p:pic>
      <p:pic>
        <p:nvPicPr>
          <p:cNvPr id="27" name="Picture 26" descr="Logo&#10;&#10;Descrizione generata automaticamente">
            <a:extLst>
              <a:ext uri="{FF2B5EF4-FFF2-40B4-BE49-F238E27FC236}">
                <a16:creationId xmlns:a16="http://schemas.microsoft.com/office/drawing/2014/main" id="{BD8D79A2-F9DD-934E-BCAE-B827675F88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72250" y="2544959"/>
            <a:ext cx="2013105" cy="1377970"/>
          </a:xfrm>
          <a:prstGeom prst="rect">
            <a:avLst/>
          </a:prstGeom>
        </p:spPr>
      </p:pic>
      <p:pic>
        <p:nvPicPr>
          <p:cNvPr id="29" name="Picture 28" descr="Logo, icona&#10;&#10;Descrizione generata automaticamente">
            <a:extLst>
              <a:ext uri="{FF2B5EF4-FFF2-40B4-BE49-F238E27FC236}">
                <a16:creationId xmlns:a16="http://schemas.microsoft.com/office/drawing/2014/main" id="{6DE9B047-B786-0B44-87D0-D4DE353FB99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34577" y="4871445"/>
            <a:ext cx="1100796" cy="1100796"/>
          </a:xfrm>
          <a:prstGeom prst="rect">
            <a:avLst/>
          </a:prstGeom>
        </p:spPr>
      </p:pic>
      <p:pic>
        <p:nvPicPr>
          <p:cNvPr id="31" name="Picture 30" descr="Un'immagine contenente il logo&#10;&#10;Descrizione generata automaticamente">
            <a:extLst>
              <a:ext uri="{FF2B5EF4-FFF2-40B4-BE49-F238E27FC236}">
                <a16:creationId xmlns:a16="http://schemas.microsoft.com/office/drawing/2014/main" id="{7EA752F2-1884-5746-AFB2-8349EA916AD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59212" y="4871445"/>
            <a:ext cx="891024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5254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-Brand-Style-Guide-Template_PowerPoint" id="{04F4AED6-2635-4545-9166-E39ADC33AE00}" vid="{7F23FE42-DE5E-1A47-81C6-AEC0DA95E7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IC-Brand-Style-Guide-Template_PowerPoint</Template>
  <TotalTime>3</TotalTime>
  <Words>614</Words>
  <Application>Microsoft Macintosh PowerPoint</Application>
  <PresentationFormat>Widescreen</PresentationFormat>
  <Paragraphs>140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Century Gothic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PowerPoint</dc:title>
  <dc:creator>Alexandra Ragazhinskaya</dc:creator>
  <cp:lastModifiedBy>Jason Flores</cp:lastModifiedBy>
  <cp:revision>2</cp:revision>
  <dcterms:created xsi:type="dcterms:W3CDTF">2021-10-06T22:17:55Z</dcterms:created>
  <dcterms:modified xsi:type="dcterms:W3CDTF">2022-09-11T04:31:26Z</dcterms:modified>
</cp:coreProperties>
</file>