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86447"/>
  </p:normalViewPr>
  <p:slideViewPr>
    <p:cSldViewPr snapToGrid="0" snapToObjects="1">
      <p:cViewPr varScale="1">
        <p:scale>
          <a:sx n="112" d="100"/>
          <a:sy n="112" d="100"/>
        </p:scale>
        <p:origin x="840"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ção gerad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pt" sz="2200" b="1" dirty="0">
                <a:solidFill>
                  <a:schemeClr val="tx1">
                    <a:lumMod val="75000"/>
                    <a:lumOff val="25000"/>
                  </a:schemeClr>
                </a:solidFill>
                <a:latin typeface="Century Gothic" panose="020B0502020202020204" pitchFamily="34" charset="0"/>
              </a:rPr>
              <a:t>MODELO DE GUIA DE ESTILO DA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pt" sz="3600" dirty="0">
                <a:solidFill>
                  <a:schemeClr val="tx2">
                    <a:lumMod val="50000"/>
                  </a:schemeClr>
                </a:solidFill>
                <a:latin typeface="Century Gothic" panose="020B0502020202020204" pitchFamily="34" charset="0"/>
              </a:rPr>
              <a:t>GUIA DE ESTILO DE MARCA</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pt" sz="1400" dirty="0">
                <a:solidFill>
                  <a:schemeClr val="bg1">
                    <a:lumMod val="50000"/>
                  </a:schemeClr>
                </a:solidFill>
                <a:latin typeface="Century Gothic" panose="020B0502020202020204" pitchFamily="34" charset="0"/>
              </a:rPr>
              <a:t>©20XX. Todos os direitos reservados à sua organização.</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pt" sz="7200" b="1" dirty="0">
                  <a:solidFill>
                    <a:schemeClr val="bg1"/>
                  </a:solidFill>
                  <a:latin typeface="Century Gothic" panose="020B0502020202020204" pitchFamily="34" charset="0"/>
                </a:rPr>
                <a:t>TEU</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pt" sz="8000" b="1" dirty="0">
                  <a:solidFill>
                    <a:schemeClr val="bg1"/>
                  </a:solidFill>
                  <a:latin typeface="Century Gothic" panose="020B0502020202020204" pitchFamily="34" charset="0"/>
                </a:rPr>
                <a:t>LOGOTIPO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7. Liberação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AUTORIZAÇÃO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Dê ao logotipo algum espaço para respirar. O logotipo deve ser permitido algum espaço livre em torno de toda a trava. Isso fornecerá um espaçamento adequado para seus ascendentes de caráter. Abaixo está a quantidade mínima de liberação, mas mais é preferível. </a:t>
            </a:r>
          </a:p>
        </p:txBody>
      </p:sp>
      <p:pic>
        <p:nvPicPr>
          <p:cNvPr id="8" name="Picture 7" descr="Interface gráfica do usuário, aplicativo&#10;&#10;Descrição gerad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8. Uso incorreto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USO INCORRETO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Por favor, use os logotipos como eles são fornecidos nestas diretrizes. Não altere o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Enviesar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desvie ou escama desproporcionalmente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Mudar de cor</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pt" sz="1600" dirty="0">
                <a:latin typeface="Century Gothic" panose="020B0502020202020204" pitchFamily="34" charset="0"/>
              </a:rPr>
              <a:t>Não mude as cores.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Recriar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pt" sz="1600" dirty="0">
                <a:latin typeface="Century Gothic" panose="020B0502020202020204" pitchFamily="34" charset="0"/>
              </a:rPr>
              <a:t>Não faça alterações, adições ou substituições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Adicionar efeitos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adicione sombras, golpes ou bisias.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Alterar orientação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mude a orientação.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Use fundos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pt" sz="1600" dirty="0">
                <a:latin typeface="Century Gothic" panose="020B0502020202020204" pitchFamily="34" charset="0"/>
              </a:rPr>
              <a:t>Não coloque em fundos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Ícone&#10;&#10;Descrição gerad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Ícone&#10;&#10;Descrição gerad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Ícone&#10;&#10;Descrição gerad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Ícone&#10;&#10;Descrição gerad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Ícone&#10;&#10;Descrição gerad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Ícone&#10;&#10;Descrição gerad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Quaisquer artigos, modelos ou informações fornecidas pelo Smartsheet no site são apenas para referência. Embora nos esforcemos para manter as informações atualizadas e corretas, não fazemos representações ou garantias de qualquer tipo, expressas ou implícitas, sobre a completude, precisão, confiabilidade, adequação ou disponibilidade em relação ao site ou às informações, artigos, modelos ou gráficos relacionados contidos no site. Qualquer dependência que você colocar em tais informações é, portanto, estritamente por sua conta e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©20XX. </a:t>
            </a:r>
          </a:p>
          <a:p>
            <a:r>
              <a:rPr lang="pt" sz="1400" dirty="0">
                <a:solidFill>
                  <a:schemeClr val="tx1">
                    <a:lumMod val="75000"/>
                    <a:lumOff val="25000"/>
                  </a:schemeClr>
                </a:solidFill>
                <a:latin typeface="Century Gothic" panose="020B0502020202020204" pitchFamily="34" charset="0"/>
              </a:rPr>
              <a:t>Todos os direitos reservados à sua organização.</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ção gerad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DA MARCA |   TABELA DE CONTEÚDOS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pt" sz="3200" dirty="0">
                <a:solidFill>
                  <a:schemeClr val="tx1">
                    <a:lumMod val="65000"/>
                    <a:lumOff val="35000"/>
                  </a:schemeClr>
                </a:solidFill>
                <a:latin typeface="Century Gothic" panose="020B0502020202020204" pitchFamily="34" charset="0"/>
              </a:rPr>
              <a:t>TABELA DE CONTEÚDOS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Diretrizes de Uso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Mark Use 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Uso de marca NÃO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Logotipo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Autorização</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Uso incorreto</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Fontes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Cores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pt"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1. DIRETRIZES DE 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Descrição</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2. Mark Use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MARK USE </a:t>
            </a:r>
            <a:r>
              <a:rPr lang="pt" b="1" dirty="0">
                <a:solidFill>
                  <a:schemeClr val="bg1"/>
                </a:solidFill>
                <a:latin typeface="Century Gothic" panose="020B0502020202020204" pitchFamily="34" charset="0"/>
              </a:rPr>
              <a:t>DO</a:t>
            </a:r>
            <a:r>
              <a:rPr lang="pt"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Use sempre a forma de marca e a ortografia adequadas.</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Distingue marcas comerciais do texto circundante com capitalização apropriada </a:t>
            </a:r>
            <a:br>
              <a:rPr lang="en-US" sz="1400" dirty="0">
                <a:latin typeface="Century Gothic" panose="020B0502020202020204" pitchFamily="34" charset="0"/>
              </a:rPr>
            </a:br>
            <a:r>
              <a:rPr lang="pt" sz="1400" dirty="0">
                <a:latin typeface="Century Gothic" panose="020B0502020202020204" pitchFamily="34" charset="0"/>
              </a:rPr>
              <a:t>(letras iniciais capitalizadas ou todas as letras capitalizadas), itálicos ou aspas.</a:t>
            </a:r>
          </a:p>
        </p:txBody>
      </p:sp>
      <p:pic>
        <p:nvPicPr>
          <p:cNvPr id="13" name="Picture 12" descr="Forma&#10;&#10;Descrição gerada automaticamente">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Polegares para cima assinam com preenchimento sólido">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3. Mark Use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USO DE MARCA NÃO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modifique uma marca registrada para uma forma plural.</a:t>
            </a:r>
          </a:p>
          <a:p>
            <a:pPr marL="285750" indent="-285750">
              <a:lnSpc>
                <a:spcPct val="150000"/>
              </a:lnSpc>
              <a:spcAft>
                <a:spcPts val="1600"/>
              </a:spcAft>
              <a:buFont typeface="Arial" panose="020B0604020202020204" pitchFamily="34" charset="0"/>
              <a:buChar char="•"/>
            </a:pPr>
            <a:r>
              <a:rPr lang="pt" sz="1400" dirty="0">
                <a:latin typeface="Century Gothic" panose="020B0502020202020204" pitchFamily="34" charset="0"/>
              </a:rPr>
              <a:t>Não altere uma marca registrada de forma alguma, inclusive através de identificadores visuais ou fontes não aprovadas.</a:t>
            </a:r>
          </a:p>
        </p:txBody>
      </p:sp>
      <p:pic>
        <p:nvPicPr>
          <p:cNvPr id="11" name="Graphic 10" descr="Polegares para baixo com preenchimento sólido">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4. Cores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Praia de Bronze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Sol Dourado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Verde Exuberante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Azul do Poder</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5. Fontes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FONTES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Roboto</a:t>
            </a:r>
          </a:p>
        </p:txBody>
      </p:sp>
      <p:pic>
        <p:nvPicPr>
          <p:cNvPr id="33" name="Picture 32" descr="Um sinal preto e branco&#10;&#10;Descrição gerada automaticamente com baixa confianç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m sinal preto e branco&#10;&#10;Descrição gerada automaticamente com baixa confianç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6. Logotipo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Abaixo estão todos os tratamentos aceitos do logotipo.</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Horizontal Layout</a:t>
            </a:r>
          </a:p>
        </p:txBody>
      </p:sp>
      <p:pic>
        <p:nvPicPr>
          <p:cNvPr id="10" name="Picture 9" descr="Uma imagem contendo texto, sinal&#10;&#10;Descrição gerad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palavras</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sans logomark deve ser usado exclusivamente dentro do aplicativo.</a:t>
            </a:r>
          </a:p>
        </p:txBody>
      </p:sp>
      <p:pic>
        <p:nvPicPr>
          <p:cNvPr id="19" name="Picture 18" descr="Logotipo&#10;&#10;Descrição gerad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ção gerada automaticamente com confiança mé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logotipo (ícone)</a:t>
            </a:r>
          </a:p>
        </p:txBody>
      </p:sp>
      <p:pic>
        <p:nvPicPr>
          <p:cNvPr id="25" name="Picture 24" descr="Logotipo&#10;&#10;Descrição gerad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ção gerad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ícone&#10;&#10;Descrição gerad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ma imagem contendo logotipo&#10;&#10;Descrição gerad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4</TotalTime>
  <Words>600</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Alexandra Ragazhinskaya</dc:creator>
  <cp:lastModifiedBy>Jason Flores</cp:lastModifiedBy>
  <cp:revision>2</cp:revision>
  <dcterms:created xsi:type="dcterms:W3CDTF">2021-10-06T22:17:55Z</dcterms:created>
  <dcterms:modified xsi:type="dcterms:W3CDTF">2022-09-11T04:42:19Z</dcterms:modified>
</cp:coreProperties>
</file>