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27" r:id="rId5"/>
    <p:sldId id="337" r:id="rId6"/>
    <p:sldId id="338" r:id="rId7"/>
    <p:sldId id="328" r:id="rId8"/>
    <p:sldId id="339" r:id="rId9"/>
    <p:sldId id="340" r:id="rId10"/>
    <p:sldId id="341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7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24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02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PRESENTAZIONE BUSINESS CASE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000" dirty="0">
                <a:latin typeface="Century Gothic" panose="020B0502020202020204" pitchFamily="34" charset="0"/>
              </a:rPr>
              <a:t>[ NOME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it" sz="2000" dirty="0">
                <a:latin typeface="Century Gothic" panose="020B0502020202020204" pitchFamily="34" charset="0"/>
              </a:rPr>
              <a:t>[ DATA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D75985B-2D6E-BB43-98FB-F676FE3A93C7}"/>
              </a:ext>
            </a:extLst>
          </p:cNvPr>
          <p:cNvSpPr txBox="1"/>
          <p:nvPr/>
        </p:nvSpPr>
        <p:spPr>
          <a:xfrm>
            <a:off x="568036" y="5157900"/>
            <a:ext cx="2932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400" dirty="0">
                <a:latin typeface="Century Gothic" panose="020B0502020202020204" pitchFamily="34" charset="0"/>
              </a:rPr>
              <a:t>Informazioni sul controllo dei documenti </a:t>
            </a:r>
            <a:r>
              <a:rPr lang="it" sz="1100" i="1" dirty="0">
                <a:latin typeface="Century Gothic" panose="020B0502020202020204" pitchFamily="34" charset="0"/>
              </a:rPr>
              <a:t>, se applicabile</a:t>
            </a:r>
            <a:endParaRPr lang="en-US" sz="12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7186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Descrivere i vantaggi del progetto. Includere benefici specifici, come l'aumento dei ricavi, il risparmio di tempo o risorse o i benefici immateriali e il modo in cui verranno misurati i miglioramenti.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BENEFICI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CC1BC-B692-BA43-8912-9C978560C9B6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BENEFICI</a:t>
            </a:r>
          </a:p>
        </p:txBody>
      </p:sp>
    </p:spTree>
    <p:extLst>
      <p:ext uri="{BB962C8B-B14F-4D97-AF65-F5344CB8AC3E}">
        <p14:creationId xmlns:p14="http://schemas.microsoft.com/office/powerpoint/2010/main" val="272589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3C0B09-0CEB-0544-A557-29CC350C9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2255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Descrivere i vantaggi del progetto. Includere benefici specifici, come l'aumento dei ricavi, il risparmio di tempo o risorse o i benefici immateriali e il modo in cui verranno misurati i miglioramenti.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presentazione business case | COMMENTI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60D12-6A71-8F44-A957-3AA8E8D3B48D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TAVOLO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presentazione business case 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539391"/>
            <a:ext cx="8363952" cy="491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Sintesi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Descrizione del progetto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Soluzione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Presupposti e dipendenze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Opzioni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Dati finanziari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Soluzione consigliata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Benefici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97123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Problema, Costo, Soluzione, Beneficio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SINTESI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SINTESI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35232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OBIETTIVO AZIENDALE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Business Objective: in una o due frasi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/ OPPORTUNITÀ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 del problema o dell'opportunità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DESCRIZIONE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3232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Aspetti chiave della soluzione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In che modo la soluzione contribuisce ai problemi o alle opportunità aziendali?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Descrivere il significato strategico del progetto.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SOLUZIONE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4A450-A861-9D46-A053-11649DAD365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SOLUZIONE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69013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IPOTESI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Descrivere i presupposti su cui si basa il progetto.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DIPENDENZE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Dettagliare eventuali dipendenze.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PRESUPPOSTI E DIPENDENZE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32923"/>
              </p:ext>
            </p:extLst>
          </p:nvPr>
        </p:nvGraphicFramePr>
        <p:xfrm>
          <a:off x="457200" y="401443"/>
          <a:ext cx="11285035" cy="5410779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3410607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413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SOLUZIONE ALTERNATIVA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VANTAGGI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DIFETTO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665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OPZIONI</a:t>
            </a:r>
          </a:p>
        </p:txBody>
      </p:sp>
    </p:spTree>
    <p:extLst>
      <p:ext uri="{BB962C8B-B14F-4D97-AF65-F5344CB8AC3E}">
        <p14:creationId xmlns:p14="http://schemas.microsoft.com/office/powerpoint/2010/main" val="26232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474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Sviluppo dettagliato e costi correnti.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DATI FINANZIARI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867FB2-2478-0541-B90B-F9D40114C03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DATI FINANZIARI</a:t>
            </a:r>
          </a:p>
        </p:txBody>
      </p:sp>
    </p:spTree>
    <p:extLst>
      <p:ext uri="{BB962C8B-B14F-4D97-AF65-F5344CB8AC3E}">
        <p14:creationId xmlns:p14="http://schemas.microsoft.com/office/powerpoint/2010/main" val="263770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40880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" sz="1600" dirty="0">
                          <a:latin typeface="Century Gothic" panose="020B0502020202020204" pitchFamily="34" charset="0"/>
                        </a:rPr>
                        <a:t>Riassumi perché questo approccio è consigliato.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SOLUZIONE CONSIGLIATA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9B265-ABC7-F44B-ADE1-33EC47EC359B}"/>
              </a:ext>
            </a:extLst>
          </p:cNvPr>
          <p:cNvSpPr txBox="1"/>
          <p:nvPr/>
        </p:nvSpPr>
        <p:spPr>
          <a:xfrm>
            <a:off x="300743" y="11669"/>
            <a:ext cx="9253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SOLUZIONE CONSIGLIATA</a:t>
            </a:r>
          </a:p>
        </p:txBody>
      </p:sp>
    </p:spTree>
    <p:extLst>
      <p:ext uri="{BB962C8B-B14F-4D97-AF65-F5344CB8AC3E}">
        <p14:creationId xmlns:p14="http://schemas.microsoft.com/office/powerpoint/2010/main" val="3619733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915703B1-76D0-4B3D-A795-5B8924C27079}" vid="{DBCA3F6E-6D40-4E7A-8E93-367EBF2B42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</TotalTime>
  <Words>331</Words>
  <Application>Microsoft Macintosh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Jason Flores</dc:creator>
  <cp:lastModifiedBy>Jason Flores</cp:lastModifiedBy>
  <cp:revision>2</cp:revision>
  <dcterms:created xsi:type="dcterms:W3CDTF">2022-08-22T22:25:43Z</dcterms:created>
  <dcterms:modified xsi:type="dcterms:W3CDTF">2022-09-11T04:31:23Z</dcterms:modified>
</cp:coreProperties>
</file>