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APRESENTAÇÃO DE CASOS DE NEGÓCIOS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pt" sz="6000" dirty="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pt" sz="2000" dirty="0">
                <a:latin typeface="Century Gothic" panose="020B0502020202020204" pitchFamily="34" charset="0"/>
              </a:rPr>
              <a:t>[ NOME ]</a:t>
            </a:r>
          </a:p>
          <a:p>
            <a:endParaRPr lang="en-US" sz="2000" dirty="0">
              <a:latin typeface="Century Gothic" panose="020B0502020202020204" pitchFamily="34" charset="0"/>
            </a:endParaRPr>
          </a:p>
          <a:p>
            <a:r>
              <a:rPr lang="pt" sz="2000" dirty="0">
                <a:latin typeface="Century Gothic" panose="020B0502020202020204" pitchFamily="34" charset="0"/>
              </a:rPr>
              <a:t>[ DATA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pt" sz="1400" dirty="0">
                <a:latin typeface="Century Gothic" panose="020B0502020202020204" pitchFamily="34" charset="0"/>
              </a:rPr>
              <a:t>Informações de controle de documentos </a:t>
            </a:r>
            <a:r>
              <a:rPr lang="pt" sz="1100" i="1" dirty="0">
                <a:latin typeface="Century Gothic" panose="020B0502020202020204" pitchFamily="34" charset="0"/>
              </a:rPr>
              <a:t>, se aplicável</a:t>
            </a:r>
            <a:endParaRPr lang="en-US" sz="1200" i="1" dirty="0">
              <a:latin typeface="Century Gothic" panose="020B0502020202020204" pitchFamily="34" charset="0"/>
            </a:endParaRP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Descreva os benefícios do projeto. Inclua benefícios específicos, como aumento de receitas, economia de tempo ou recursos, ou benefícios intangíveis e como as melhorias serão medidas.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BENEFÍCIOS</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BENEFÍCIOS</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Descreva os benefícios do projeto. Inclua benefícios específicos, como aumento de receitas, economia de tempo ou recursos, ou benefícios intangíveis e como as melhorias serão medidas.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 DE APRESENTAÇÃO DE CASOS DE NEGÓCIOS COMENTÁRIOS</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COMENTÁRIOS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 DE APRESENTAÇÃO DE CASOS DE NEGÓCIOS TABELA DE CONTEÚDOS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pt" sz="2000" dirty="0">
                <a:latin typeface="Century Gothic" panose="020B0502020202020204" pitchFamily="34" charset="0"/>
              </a:rPr>
              <a:t>Resumo</a:t>
            </a:r>
          </a:p>
          <a:p>
            <a:pPr marL="342900" indent="-342900">
              <a:lnSpc>
                <a:spcPct val="200000"/>
              </a:lnSpc>
              <a:buFont typeface="Arial" panose="020B0604020202020204" pitchFamily="34" charset="0"/>
              <a:buChar char="•"/>
            </a:pPr>
            <a:r>
              <a:rPr lang="pt" sz="2000" dirty="0">
                <a:latin typeface="Century Gothic" panose="020B0502020202020204" pitchFamily="34" charset="0"/>
              </a:rPr>
              <a:t>Descrição do projeto</a:t>
            </a:r>
          </a:p>
          <a:p>
            <a:pPr marL="342900" indent="-342900">
              <a:lnSpc>
                <a:spcPct val="200000"/>
              </a:lnSpc>
              <a:buFont typeface="Arial" panose="020B0604020202020204" pitchFamily="34" charset="0"/>
              <a:buChar char="•"/>
            </a:pPr>
            <a:r>
              <a:rPr lang="pt" sz="2000" dirty="0">
                <a:latin typeface="Century Gothic" panose="020B0502020202020204" pitchFamily="34" charset="0"/>
              </a:rPr>
              <a:t>Solução</a:t>
            </a:r>
          </a:p>
          <a:p>
            <a:pPr marL="342900" indent="-342900">
              <a:lnSpc>
                <a:spcPct val="200000"/>
              </a:lnSpc>
              <a:buFont typeface="Arial" panose="020B0604020202020204" pitchFamily="34" charset="0"/>
              <a:buChar char="•"/>
            </a:pPr>
            <a:r>
              <a:rPr lang="pt" sz="2000" dirty="0">
                <a:latin typeface="Century Gothic" panose="020B0502020202020204" pitchFamily="34" charset="0"/>
              </a:rPr>
              <a:t>Suposições e Dependências</a:t>
            </a:r>
          </a:p>
          <a:p>
            <a:pPr marL="342900" indent="-342900">
              <a:lnSpc>
                <a:spcPct val="200000"/>
              </a:lnSpc>
              <a:buFont typeface="Arial" panose="020B0604020202020204" pitchFamily="34" charset="0"/>
              <a:buChar char="•"/>
            </a:pPr>
            <a:r>
              <a:rPr lang="pt" sz="2000" dirty="0">
                <a:latin typeface="Century Gothic" panose="020B0502020202020204" pitchFamily="34" charset="0"/>
              </a:rPr>
              <a:t>Opções</a:t>
            </a:r>
          </a:p>
          <a:p>
            <a:pPr marL="342900" indent="-342900">
              <a:lnSpc>
                <a:spcPct val="200000"/>
              </a:lnSpc>
              <a:buFont typeface="Arial" panose="020B0604020202020204" pitchFamily="34" charset="0"/>
              <a:buChar char="•"/>
            </a:pPr>
            <a:r>
              <a:rPr lang="pt" sz="2000" dirty="0">
                <a:latin typeface="Century Gothic" panose="020B0502020202020204" pitchFamily="34" charset="0"/>
              </a:rPr>
              <a:t>Finanças</a:t>
            </a:r>
          </a:p>
          <a:p>
            <a:pPr marL="342900" indent="-342900">
              <a:lnSpc>
                <a:spcPct val="200000"/>
              </a:lnSpc>
              <a:buFont typeface="Arial" panose="020B0604020202020204" pitchFamily="34" charset="0"/>
              <a:buChar char="•"/>
            </a:pPr>
            <a:r>
              <a:rPr lang="pt" sz="2000" dirty="0">
                <a:latin typeface="Century Gothic" panose="020B0502020202020204" pitchFamily="34" charset="0"/>
              </a:rPr>
              <a:t>Solução recomendada</a:t>
            </a:r>
          </a:p>
          <a:p>
            <a:pPr marL="342900" indent="-342900">
              <a:lnSpc>
                <a:spcPct val="200000"/>
              </a:lnSpc>
              <a:buFont typeface="Arial" panose="020B0604020202020204" pitchFamily="34" charset="0"/>
              <a:buChar char="•"/>
            </a:pPr>
            <a:r>
              <a:rPr lang="pt" sz="2000" dirty="0">
                <a:latin typeface="Century Gothic" panose="020B0502020202020204" pitchFamily="34" charset="0"/>
              </a:rPr>
              <a:t>Benefícios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a:lnSpc>
                          <a:spcPct val="150000"/>
                        </a:lnSpc>
                      </a:pPr>
                      <a:r>
                        <a:rPr lang="pt" sz="1600" dirty="0">
                          <a:latin typeface="Century Gothic" panose="020B0502020202020204" pitchFamily="34" charset="0"/>
                        </a:rPr>
                        <a:t>Problema, Custo, Solução, Benefício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RESUMO</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RESUMO</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941535232"/>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pt" sz="1200" b="1" i="0" u="none" strike="noStrike" dirty="0">
                          <a:solidFill>
                            <a:srgbClr val="000000"/>
                          </a:solidFill>
                          <a:effectLst/>
                          <a:latin typeface="Century Gothic" panose="020B0502020202020204" pitchFamily="34" charset="0"/>
                        </a:rPr>
                        <a:t>OBJETIVO DE NEGÓCIOS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pt" sz="1200" b="0" i="0" u="none" strike="noStrike" dirty="0">
                          <a:solidFill>
                            <a:srgbClr val="000000"/>
                          </a:solidFill>
                          <a:effectLst/>
                          <a:latin typeface="Century Gothic" panose="020B0502020202020204" pitchFamily="34" charset="0"/>
                        </a:rPr>
                        <a:t>Objetivo de Negócios: em uma ou duas frases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pt" sz="1200" b="1" i="0" u="none" strike="noStrike" dirty="0">
                          <a:solidFill>
                            <a:srgbClr val="000000"/>
                          </a:solidFill>
                          <a:effectLst/>
                          <a:latin typeface="Century Gothic" panose="020B0502020202020204" pitchFamily="34" charset="0"/>
                        </a:rPr>
                        <a:t>PROBLEMA / OPORTUNIDADE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pt" sz="1200" b="0" i="0" u="none" strike="noStrike" dirty="0">
                          <a:solidFill>
                            <a:srgbClr val="000000"/>
                          </a:solidFill>
                          <a:effectLst/>
                          <a:latin typeface="Century Gothic" panose="020B0502020202020204" pitchFamily="34" charset="0"/>
                        </a:rPr>
                        <a:t>Problema ou Descrição de oportunidade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DESCRIÇÃO DO PROJETO</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Principais aspectos da solução</a:t>
                      </a:r>
                    </a:p>
                    <a:p>
                      <a:pPr marL="285750" indent="-285750">
                        <a:lnSpc>
                          <a:spcPct val="150000"/>
                        </a:lnSpc>
                        <a:buFont typeface="Arial" panose="020B0604020202020204" pitchFamily="34" charset="0"/>
                        <a:buChar char="•"/>
                      </a:pPr>
                      <a:r>
                        <a:rPr lang="pt" sz="1600" dirty="0">
                          <a:latin typeface="Century Gothic" panose="020B0502020202020204" pitchFamily="34" charset="0"/>
                        </a:rPr>
                        <a:t>Como a solução contribui para problemas ou oportunidades de negócios?</a:t>
                      </a:r>
                    </a:p>
                    <a:p>
                      <a:pPr marL="285750" indent="-285750">
                        <a:lnSpc>
                          <a:spcPct val="150000"/>
                        </a:lnSpc>
                        <a:buFont typeface="Arial" panose="020B0604020202020204" pitchFamily="34" charset="0"/>
                        <a:buChar char="•"/>
                      </a:pPr>
                      <a:r>
                        <a:rPr lang="pt" sz="1600" dirty="0">
                          <a:latin typeface="Century Gothic" panose="020B0502020202020204" pitchFamily="34" charset="0"/>
                        </a:rPr>
                        <a:t>Descreva a importância estratégica do projeto. </a:t>
                      </a: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SOLUÇÃO</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SOLUÇÃO</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11916901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pt" sz="1200" b="1" i="0" u="none" strike="noStrike" dirty="0">
                          <a:solidFill>
                            <a:srgbClr val="000000"/>
                          </a:solidFill>
                          <a:effectLst/>
                          <a:latin typeface="Century Gothic" panose="020B0502020202020204" pitchFamily="34" charset="0"/>
                        </a:rPr>
                        <a:t>SUPOSIÇÕES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pt" sz="1200" b="0" i="0" u="none" strike="noStrike" dirty="0">
                          <a:solidFill>
                            <a:srgbClr val="000000"/>
                          </a:solidFill>
                          <a:effectLst/>
                          <a:latin typeface="Century Gothic" panose="020B0502020202020204" pitchFamily="34" charset="0"/>
                        </a:rPr>
                        <a:t>Descreva suposições sobre as quais o projeto se baseia.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pt" sz="1200" b="1" i="0" u="none" strike="noStrike" dirty="0">
                          <a:solidFill>
                            <a:srgbClr val="000000"/>
                          </a:solidFill>
                          <a:effectLst/>
                          <a:latin typeface="Century Gothic" panose="020B0502020202020204" pitchFamily="34" charset="0"/>
                        </a:rPr>
                        <a:t>DEPENDÊNCIAS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pt" sz="1200" b="0" i="0" u="none" strike="noStrike" dirty="0">
                          <a:solidFill>
                            <a:srgbClr val="000000"/>
                          </a:solidFill>
                          <a:effectLst/>
                          <a:latin typeface="Century Gothic" panose="020B0502020202020204" pitchFamily="34" charset="0"/>
                        </a:rPr>
                        <a:t>Detalhe quaisquer dependências.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SUPOSIÇÕES E DEPENDÊNCIAS</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a:spcBef>
                          <a:spcPts val="0"/>
                        </a:spcBef>
                        <a:spcAft>
                          <a:spcPts val="0"/>
                        </a:spcAft>
                      </a:pPr>
                      <a:r>
                        <a:rPr lang="pt"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SOLUÇÃO ALTERNATIVA</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pt" sz="1200" b="1" i="0" u="none" strike="noStrike" dirty="0">
                          <a:solidFill>
                            <a:srgbClr val="000000"/>
                          </a:solidFill>
                          <a:effectLst/>
                          <a:latin typeface="Century Gothic" panose="020B0502020202020204" pitchFamily="34" charset="0"/>
                        </a:rPr>
                        <a:t>VANTAGENS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pt" sz="1200" b="1" i="0" u="none" strike="noStrike" dirty="0">
                          <a:solidFill>
                            <a:srgbClr val="000000"/>
                          </a:solidFill>
                          <a:effectLst/>
                          <a:latin typeface="Century Gothic" panose="020B0502020202020204" pitchFamily="34" charset="0"/>
                        </a:rPr>
                        <a:t>DESVANTAGENS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OPÇÕES</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Desenvolvimento detalhado e custos contínuos.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FINANÇAS</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FINANÇAS</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Resumindo por que essa abordagem é recomendada.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SOLUÇÃO RECOMENDADA</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r>
              <a:rPr lang="pt" sz="4000" dirty="0">
                <a:solidFill>
                  <a:schemeClr val="bg1">
                    <a:lumMod val="50000"/>
                  </a:schemeClr>
                </a:solidFill>
                <a:latin typeface="Century Gothic" panose="020B0502020202020204" pitchFamily="34" charset="0"/>
              </a:rPr>
              <a:t>SOLUÇÃO RECOMENDADA</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915703B1-76D0-4B3D-A795-5B8924C27079}" vid="{DBCA3F6E-6D40-4E7A-8E93-367EBF2B42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TotalTime>
  <Words>325</Words>
  <Application>Microsoft Macintosh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dcterms:created xsi:type="dcterms:W3CDTF">2022-08-22T22:25:43Z</dcterms:created>
  <dcterms:modified xsi:type="dcterms:W3CDTF">2022-09-11T04:42:13Z</dcterms:modified>
</cp:coreProperties>
</file>