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309" r:id="rId3"/>
    <p:sldId id="316" r:id="rId4"/>
    <p:sldId id="327" r:id="rId5"/>
    <p:sldId id="337" r:id="rId6"/>
    <p:sldId id="338" r:id="rId7"/>
    <p:sldId id="328" r:id="rId8"/>
    <p:sldId id="339" r:id="rId9"/>
    <p:sldId id="340" r:id="rId10"/>
    <p:sldId id="341" r:id="rId11"/>
    <p:sldId id="320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E3EAF6"/>
    <a:srgbClr val="5B7191"/>
    <a:srgbClr val="CDD5DD"/>
    <a:srgbClr val="74859B"/>
    <a:srgbClr val="C4D2E7"/>
    <a:srgbClr val="F0A622"/>
    <a:srgbClr val="5E913E"/>
    <a:srgbClr val="CE1D02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02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22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075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924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02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ビジネスケースのプレゼンテーション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564789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6000" dirty="0">
                <a:latin typeface="Century Gothic" panose="020B0502020202020204" pitchFamily="34" charset="0"/>
              </a:rPr>
              <a:t>プロジェクト名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3543420"/>
            <a:ext cx="7854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000" dirty="0">
                <a:latin typeface="Century Gothic" panose="020B0502020202020204" pitchFamily="34" charset="0"/>
              </a:rPr>
              <a:t>[ 名前 ]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r>
              <a:rPr lang="ja" sz="2000" dirty="0">
                <a:latin typeface="Century Gothic" panose="020B0502020202020204" pitchFamily="34" charset="0"/>
              </a:rPr>
              <a:t>[ 開催日 ]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76617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913827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あなたの</a:t>
              </a:r>
            </a:p>
            <a:p>
              <a:pPr algn="ctr"/>
              <a:r>
                <a:rPr lang="ja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ロゴ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D75985B-2D6E-BB43-98FB-F676FE3A93C7}"/>
              </a:ext>
            </a:extLst>
          </p:cNvPr>
          <p:cNvSpPr txBox="1"/>
          <p:nvPr/>
        </p:nvSpPr>
        <p:spPr>
          <a:xfrm>
            <a:off x="568036" y="5157900"/>
            <a:ext cx="29328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400" dirty="0">
                <a:latin typeface="Century Gothic" panose="020B0502020202020204" pitchFamily="34" charset="0"/>
              </a:rPr>
              <a:t>ドキュメント制御情報 </a:t>
            </a:r>
            <a:r>
              <a:rPr lang="ja" sz="1100" i="1" dirty="0">
                <a:latin typeface="Century Gothic" panose="020B0502020202020204" pitchFamily="34" charset="0"/>
              </a:rPr>
              <a:t>(該当する場合)</a:t>
            </a:r>
            <a:endParaRPr lang="en-US" sz="1200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471866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" sz="1600" dirty="0">
                          <a:latin typeface="Century Gothic" panose="020B0502020202020204" pitchFamily="34" charset="0"/>
                        </a:rPr>
                        <a:t>プロジェクトの利点を説明する。収益の増加、時間やリソースの節約、無形の利益などの具体的な利点と、改善の測定方法を含めます。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利点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ECC1BC-B692-BA43-8912-9C978560C9B6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利点</a:t>
            </a:r>
          </a:p>
        </p:txBody>
      </p:sp>
    </p:spTree>
    <p:extLst>
      <p:ext uri="{BB962C8B-B14F-4D97-AF65-F5344CB8AC3E}">
        <p14:creationId xmlns:p14="http://schemas.microsoft.com/office/powerpoint/2010/main" val="2725899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33C0B09-0CEB-0544-A557-29CC350C9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322558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" sz="1600" dirty="0">
                          <a:latin typeface="Century Gothic" panose="020B0502020202020204" pitchFamily="34" charset="0"/>
                        </a:rPr>
                        <a:t>プロジェクトの利点を説明する。収益の増加、時間やリソースの節約、無形の利益などの具体的な利点と、改善の測定方法を含めます。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ビジネスケースプレゼンテーション|コメント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860D12-6A71-8F44-A957-3AA8E8D3B48D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コメント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ja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テーブル</a:t>
                      </a:r>
                    </a:p>
                    <a:p>
                      <a:pPr algn="l" fontAlgn="b"/>
                      <a:r>
                        <a:rPr lang="ja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の</a:t>
                      </a:r>
                    </a:p>
                    <a:p>
                      <a:pPr algn="l" fontAlgn="b"/>
                      <a:r>
                        <a:rPr lang="ja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内容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ビジネスケースプレゼンテーション|目次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539391"/>
            <a:ext cx="8363952" cy="4919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エグゼクティブサマリー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プロジェクト概要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解決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前提条件と依存関係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オプション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財務諸表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推奨ソリューション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利点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097123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ja" sz="1600" dirty="0">
                          <a:latin typeface="Century Gothic" panose="020B0502020202020204" pitchFamily="34" charset="0"/>
                        </a:rPr>
                        <a:t>問題、コスト、ソリューション、メリット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エグゼクティブサマリー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B94520-8BDD-864B-9296-2BC959049B11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エグゼクティブサマリー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535232"/>
              </p:ext>
            </p:extLst>
          </p:nvPr>
        </p:nvGraphicFramePr>
        <p:xfrm>
          <a:off x="662152" y="401444"/>
          <a:ext cx="10909738" cy="545281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288645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621093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2726408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事業目標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ビジネス目標: 1 つまたは 2 つの文で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2726410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問題/機会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問題またはオポチュニティの説明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プロジェクトの説明</a:t>
            </a:r>
          </a:p>
        </p:txBody>
      </p:sp>
    </p:spTree>
    <p:extLst>
      <p:ext uri="{BB962C8B-B14F-4D97-AF65-F5344CB8AC3E}">
        <p14:creationId xmlns:p14="http://schemas.microsoft.com/office/powerpoint/2010/main" val="8135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53232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" sz="1600" dirty="0">
                          <a:latin typeface="Century Gothic" panose="020B0502020202020204" pitchFamily="34" charset="0"/>
                        </a:rPr>
                        <a:t>ソリューションの主な側面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" sz="1600" dirty="0">
                          <a:latin typeface="Century Gothic" panose="020B0502020202020204" pitchFamily="34" charset="0"/>
                        </a:rPr>
                        <a:t>このソリューションは、ビジネス上の問題や機会にどのように貢献しますか。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" sz="1600" dirty="0">
                          <a:latin typeface="Century Gothic" panose="020B0502020202020204" pitchFamily="34" charset="0"/>
                        </a:rPr>
                        <a:t>プロジェクトの戦略的意義を説明する。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解決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74A450-A861-9D46-A053-11649DAD3658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解決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169013"/>
              </p:ext>
            </p:extLst>
          </p:nvPr>
        </p:nvGraphicFramePr>
        <p:xfrm>
          <a:off x="662152" y="401444"/>
          <a:ext cx="10909738" cy="545281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288645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621093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2726408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仮定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プロジェクトの基礎となる前提条件を説明する。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2726410"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依存 関係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依存関係を詳述します。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前提条件と依存関係</a:t>
            </a: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432923"/>
              </p:ext>
            </p:extLst>
          </p:nvPr>
        </p:nvGraphicFramePr>
        <p:xfrm>
          <a:off x="457200" y="401443"/>
          <a:ext cx="11285035" cy="5410779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3410607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3937214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  <a:gridCol w="3937214">
                  <a:extLst>
                    <a:ext uri="{9D8B030D-6E8A-4147-A177-3AD203B41FA5}">
                      <a16:colId xmlns:a16="http://schemas.microsoft.com/office/drawing/2014/main" val="3816280040"/>
                    </a:ext>
                  </a:extLst>
                </a:gridCol>
              </a:tblGrid>
              <a:tr h="413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代替ソリューション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利点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欠点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16658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166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166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オプション</a:t>
            </a:r>
          </a:p>
        </p:txBody>
      </p:sp>
    </p:spTree>
    <p:extLst>
      <p:ext uri="{BB962C8B-B14F-4D97-AF65-F5344CB8AC3E}">
        <p14:creationId xmlns:p14="http://schemas.microsoft.com/office/powerpoint/2010/main" val="262328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74746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" sz="1600" dirty="0">
                          <a:latin typeface="Century Gothic" panose="020B0502020202020204" pitchFamily="34" charset="0"/>
                        </a:rPr>
                        <a:t>開発と継続的なコストを詳述します。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財務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867FB2-2478-0541-B90B-F9D40114C038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財務</a:t>
            </a:r>
          </a:p>
        </p:txBody>
      </p:sp>
    </p:spTree>
    <p:extLst>
      <p:ext uri="{BB962C8B-B14F-4D97-AF65-F5344CB8AC3E}">
        <p14:creationId xmlns:p14="http://schemas.microsoft.com/office/powerpoint/2010/main" val="2637704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840880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ja" sz="1600" dirty="0">
                          <a:latin typeface="Century Gothic" panose="020B0502020202020204" pitchFamily="34" charset="0"/>
                        </a:rPr>
                        <a:t>このアプローチが推奨される理由を要約します。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推奨ソリューション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29B265-ABC7-F44B-ADE1-33EC47EC359B}"/>
              </a:ext>
            </a:extLst>
          </p:cNvPr>
          <p:cNvSpPr txBox="1"/>
          <p:nvPr/>
        </p:nvSpPr>
        <p:spPr>
          <a:xfrm>
            <a:off x="300743" y="11669"/>
            <a:ext cx="9253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推奨ソリューション</a:t>
            </a:r>
          </a:p>
        </p:txBody>
      </p:sp>
    </p:spTree>
    <p:extLst>
      <p:ext uri="{BB962C8B-B14F-4D97-AF65-F5344CB8AC3E}">
        <p14:creationId xmlns:p14="http://schemas.microsoft.com/office/powerpoint/2010/main" val="36197338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915703B1-76D0-4B3D-A795-5B8924C27079}" vid="{DBCA3F6E-6D40-4E7A-8E93-367EBF2B42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4</TotalTime>
  <Words>832</Words>
  <Application>Microsoft Macintosh PowerPoint</Application>
  <PresentationFormat>Widescreen</PresentationFormat>
  <Paragraphs>69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Jason Flores</dc:creator>
  <cp:lastModifiedBy>Jason Flores</cp:lastModifiedBy>
  <cp:revision>2</cp:revision>
  <dcterms:created xsi:type="dcterms:W3CDTF">2022-08-22T22:25:43Z</dcterms:created>
  <dcterms:modified xsi:type="dcterms:W3CDTF">2022-09-11T04:36:23Z</dcterms:modified>
</cp:coreProperties>
</file>