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20" r:id="rId4"/>
    <p:sldId id="298" r:id="rId5"/>
    <p:sldId id="321" r:id="rId6"/>
    <p:sldId id="322" r:id="rId7"/>
    <p:sldId id="267" r:id="rId8"/>
    <p:sldId id="314" r:id="rId9"/>
    <p:sldId id="28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09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1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 CONTINUITÉ DES SERVICES INFORMATIQUES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388864"/>
            <a:ext cx="112214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6200" dirty="0">
                <a:latin typeface="Century Gothic" panose="020B0502020202020204" pitchFamily="34" charset="0"/>
              </a:rPr>
              <a:t>PLAN DE CONTINUITÉ DES SERVICES INFORMATIQUES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dirty="0">
                <a:latin typeface="Century Gothic" panose="020B0502020202020204" pitchFamily="34" charset="0"/>
              </a:rPr>
              <a:t>NOM DE L'ENTREPRISE</a:t>
            </a:r>
          </a:p>
          <a:p>
            <a:r>
              <a:rPr lang="fr" sz="2000" dirty="0">
                <a:latin typeface="Century Gothic" panose="020B0502020202020204" pitchFamily="34" charset="0"/>
              </a:rPr>
              <a:t>Adresse municipale</a:t>
            </a:r>
          </a:p>
          <a:p>
            <a:r>
              <a:rPr lang="fr" sz="2000" dirty="0">
                <a:latin typeface="Century Gothic" panose="020B0502020202020204" pitchFamily="34" charset="0"/>
              </a:rPr>
              <a:t>Ville, État et Zip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fr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fr" sz="2000" dirty="0">
                <a:latin typeface="Century Gothic" panose="020B0502020202020204" pitchFamily="34" charset="0"/>
              </a:rPr>
              <a:t>VERSION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fr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56931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fr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CE QU'IL Y A À L'INTÉRIEUR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1973179" y="876716"/>
            <a:ext cx="9890575" cy="424731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1. CHAMP D'APPLICATION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2. OBJECTIFS DE RÉCUPÉRATION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A. OBJECTIF DE TEMPS DE RÉCUPÉRATION (RTO)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B. OBJECTIF DU POINT DE RÉCUPÉRATION (RPO)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3. ÉQUIPE DE RÉCUPÉRATION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A. SERVICE / RÔLE / FONCTION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B. RESPONSABILITÉ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C. DÉPENDANCES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D. TEMPS DE RÉPONSE PRÉVU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4. STRATÉGIE DE RÉTABLISSEMENT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A. RÉCUPÉRATION INITIALE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B. STRATÉGIE GLOBALE DE RÉTABLISSEMENT</a:t>
            </a:r>
          </a:p>
          <a:p>
            <a:pPr lvl="1">
              <a:lnSpc>
                <a:spcPct val="150000"/>
              </a:lnSpc>
            </a:pPr>
            <a:r>
              <a:rPr lang="fr" dirty="0">
                <a:latin typeface="Century Gothic" panose="020B0502020202020204" pitchFamily="34" charset="0"/>
              </a:rPr>
              <a:t>i. SCÉNARIOS DE RÉCUPÉRATION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5. RETOUR AUX OPÉRATIONS</a:t>
            </a:r>
          </a:p>
          <a:p>
            <a:pPr>
              <a:lnSpc>
                <a:spcPct val="200000"/>
              </a:lnSpc>
            </a:pPr>
            <a:r>
              <a:rPr lang="fr" dirty="0">
                <a:latin typeface="Century Gothic" panose="020B0502020202020204" pitchFamily="34" charset="0"/>
              </a:rPr>
              <a:t>6. JOURNAL DES MODIFICATIONS DES DOCUMENTS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80025"/>
              </p:ext>
            </p:extLst>
          </p:nvPr>
        </p:nvGraphicFramePr>
        <p:xfrm>
          <a:off x="546234" y="722295"/>
          <a:ext cx="11036166" cy="492051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92051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CHAMP D'APPLICATION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600" dirty="0">
                <a:latin typeface="Century Gothic" panose="020B0502020202020204" pitchFamily="34" charset="0"/>
              </a:rPr>
              <a:t>Zone de service, offres de service, zones de service qui dépendent du service à risque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10621"/>
              </p:ext>
            </p:extLst>
          </p:nvPr>
        </p:nvGraphicFramePr>
        <p:xfrm>
          <a:off x="546232" y="433137"/>
          <a:ext cx="11004083" cy="5670884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791326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fr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OBJECTIF DE TEMPS DE RÉCUPÉRATION (RTO)</a:t>
                      </a:r>
                      <a:b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b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fr" sz="16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Durée maximale pendant laquelle les processus informatiques peuvent être interrompus avant que la perturbation n'affecte l'entreprise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89835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OBJECTIF DU POINT DE RÉCUPÉRATION (RPO)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956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Intervalle maximal de perte de données depuis la dernière sauvegarde du service informatique que l'entreprise peut tolérer tout en poursuivant les processus métier normaux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56174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OBJECTIFS DE RÉCUPÉRATION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67248"/>
              </p:ext>
            </p:extLst>
          </p:nvPr>
        </p:nvGraphicFramePr>
        <p:xfrm>
          <a:off x="546232" y="352925"/>
          <a:ext cx="11004083" cy="5534528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30387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70021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fr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SERVICE / RÔLE / FONCTION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RESPONSABILITÉ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DÉPENDANCES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383632">
                <a:tc>
                  <a:txBody>
                    <a:bodyPr/>
                    <a:lstStyle/>
                    <a:p>
                      <a:pPr algn="l" fontAlgn="b"/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TEMPS DE RÉPONSE PRÉVU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ÉQUIPE DE RÉCUPÉRATION</a:t>
            </a:r>
          </a:p>
        </p:txBody>
      </p:sp>
    </p:spTree>
    <p:extLst>
      <p:ext uri="{BB962C8B-B14F-4D97-AF65-F5344CB8AC3E}">
        <p14:creationId xmlns:p14="http://schemas.microsoft.com/office/powerpoint/2010/main" val="105683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2543"/>
              </p:ext>
            </p:extLst>
          </p:nvPr>
        </p:nvGraphicFramePr>
        <p:xfrm>
          <a:off x="546232" y="433137"/>
          <a:ext cx="11004083" cy="54864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119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19212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3011462">
                <a:tc>
                  <a:txBody>
                    <a:bodyPr/>
                    <a:lstStyle/>
                    <a:p>
                      <a:pPr marL="342900" indent="-342900" algn="l" fontAlgn="b">
                        <a:buAutoNum type="alphaUcPeriod"/>
                      </a:pPr>
                      <a:r>
                        <a:rPr lang="fr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RÉCUPÉRATION INITIALE</a:t>
                      </a:r>
                      <a:endParaRPr lang="en-US" sz="1800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47493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DANS L'ENSEMBLE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RÉCUPÉRATION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fr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STRATÉGIE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STRATÉGIE DE RÉTABLISSEMENT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2089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20596"/>
              </p:ext>
            </p:extLst>
          </p:nvPr>
        </p:nvGraphicFramePr>
        <p:xfrm>
          <a:off x="368968" y="444717"/>
          <a:ext cx="11502190" cy="53602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4B. i. SCÉNARIOS DE RÉCUPÉRATION   </a:t>
                      </a:r>
                      <a:r>
                        <a:rPr lang="fr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Défaillance des données, l'équipe de récupération critique n'est pas disponible, l'entreprise est inaccessible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846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STRATÉGIE DE RÉTABLISSEMENT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RETOUR AUX OPÉRATIONS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JOURNAL DES MODIFICATIONS DES DOCUMENTS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dirty="0">
                          <a:effectLst/>
                          <a:latin typeface="Century Gothic" panose="020B0502020202020204" pitchFamily="34" charset="0"/>
                        </a:rPr>
                        <a:t>HISTORIQUE DES VERSIONS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 DE RÉVISION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DU CHANGEMENT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AUTEUR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dirty="0"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dirty="0"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Service-Continuity-Plan-Template_PowerPoint - SR edi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EFFAEE9-5857-4D45-B5AA-5F15BE7B4EEE}" vid="{19D25F75-DFD0-46B3-B342-DDD141EE50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IC-IT-Service-Continuity-Plan-9465_PowerPoint</Template>
  <TotalTime>6</TotalTime>
  <Words>424</Words>
  <Application>Microsoft Macintosh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IC-IT-Service-Continuity-Plan-Template_PowerPoint - SR edits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2019-10-16T20:17:04Z</dcterms:created>
  <dcterms:modified xsi:type="dcterms:W3CDTF">2022-09-11T04:25:41Z</dcterms:modified>
</cp:coreProperties>
</file>