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20" r:id="rId4"/>
    <p:sldId id="298" r:id="rId5"/>
    <p:sldId id="321" r:id="rId6"/>
    <p:sldId id="322" r:id="rId7"/>
    <p:sldId id="267" r:id="rId8"/>
    <p:sldId id="314" r:id="rId9"/>
    <p:sldId id="28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09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1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DI CONTINUITÀ DEL SERVIZIO 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374157"/>
            <a:ext cx="112214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200" dirty="0">
                <a:latin typeface="Century Gothic" panose="020B0502020202020204" pitchFamily="34" charset="0"/>
              </a:rPr>
              <a:t>PIANO DI CONTINUITÀ DEL SERVIZIO 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RAGIONE SOCIALE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Indirizzo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Città, Stato e CAP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VERSIONE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56931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C'È DENTRO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1973179" y="876716"/>
            <a:ext cx="9890575" cy="424731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1. AMBITO DI APPLICAZIONE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2. OBIETTIVI DI RIPRESA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A. OBIETTIVO DEL TEMPO DI RECUPERO (RTO)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B. OBIETTIVO DEL PUNTO DI RECUPERO (RPO)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3. TEAM DI RECUPERO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A. SERVIZIO / RUOLO / FUNZIONE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B. RESPONSABILITA'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C. DIPENDENZE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D. TEMPI DI RISPOSTA PREVISTI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4. STRATEGIA DI RECUPERO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A. RECUPERO INIZIALE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B. STRATEGIA GLOBALE DI RIPRESA</a:t>
            </a:r>
          </a:p>
          <a:p>
            <a:pPr lvl="1"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i. SCENARI DI RIPRISTINO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5. RITORNO ALLE OPERAZIONI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6. REGISTRO DELLE MODIFICHE AI DOCUMENTI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0025"/>
              </p:ext>
            </p:extLst>
          </p:nvPr>
        </p:nvGraphicFramePr>
        <p:xfrm>
          <a:off x="546234" y="722295"/>
          <a:ext cx="11036166" cy="492051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92051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AMBITO DI APPLICAZIONE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Area di servizio, Offerte di servizi, Aree di servizio che dipendono dal servizio a rischio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10621"/>
              </p:ext>
            </p:extLst>
          </p:nvPr>
        </p:nvGraphicFramePr>
        <p:xfrm>
          <a:off x="546232" y="433137"/>
          <a:ext cx="11004083" cy="5670884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791326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RECOVERY TIME OBJECTIVE (RTO)</a:t>
                      </a:r>
                      <a:b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b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it" sz="16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 periodo massimo di tempo durante il quale i processi IT possono essere inattivi prima che l'interruzione abbia un impatto sull'azienda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OBIETTIVO DEL PUNTO DI RECUPERO (RPO)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956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L'intervallo massimo di perdita di dati dall'ultimo backup del servizio IT che l'azienda può tollerare mentre procede ancora con i normali processi aziendali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6174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OBIETTIVI DI RIPRESA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67248"/>
              </p:ext>
            </p:extLst>
          </p:nvPr>
        </p:nvGraphicFramePr>
        <p:xfrm>
          <a:off x="546232" y="352925"/>
          <a:ext cx="11004083" cy="5534528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30387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70021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SERVIZIO / RUOLO / FUNZIONE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RESPONSABILITA'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DIPENDENZE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TEMPI DI RISPOSTA PREVISTI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TEAM DI RECUPERO</a:t>
            </a:r>
          </a:p>
        </p:txBody>
      </p:sp>
    </p:spTree>
    <p:extLst>
      <p:ext uri="{BB962C8B-B14F-4D97-AF65-F5344CB8AC3E}">
        <p14:creationId xmlns:p14="http://schemas.microsoft.com/office/powerpoint/2010/main" val="105683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2543"/>
              </p:ext>
            </p:extLst>
          </p:nvPr>
        </p:nvGraphicFramePr>
        <p:xfrm>
          <a:off x="546232" y="433137"/>
          <a:ext cx="11004083" cy="54864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119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19212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3011462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RECUPERO INIZIALE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47493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NEL COMPLESSO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GUARIGIONE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STRATEGIA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STRATEGIA DI RECUPERO</a:t>
            </a:r>
          </a:p>
        </p:txBody>
      </p:sp>
    </p:spTree>
    <p:extLst>
      <p:ext uri="{BB962C8B-B14F-4D97-AF65-F5344CB8AC3E}">
        <p14:creationId xmlns:p14="http://schemas.microsoft.com/office/powerpoint/2010/main" val="22089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20596"/>
              </p:ext>
            </p:extLst>
          </p:nvPr>
        </p:nvGraphicFramePr>
        <p:xfrm>
          <a:off x="368968" y="444717"/>
          <a:ext cx="11502190" cy="53602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4B. i. SCENARI DI RIPRISTINO   </a:t>
                      </a:r>
                      <a:r>
                        <a:rPr lang="it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Errore dei dati, il team di recupero critico non è disponibile, l'azienda è inaccessibile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846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STRATEGIA DI RECUPERO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RITORNO ALLE OPERAZIONI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REGISTRO DELLE MODIFICHE AI DOCUMENTI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CRONOLOGIA DELLE VERSIONI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VERSIONE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 DI REVISIONE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CAMBIAMENTO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AUTORE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Service-Continuity-Plan-Template_PowerPoint - SR edi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EFFAEE9-5857-4D45-B5AA-5F15BE7B4EEE}" vid="{19D25F75-DFD0-46B3-B342-DDD141EE50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IC-IT-Service-Continuity-Plan-9465_PowerPoint</Template>
  <TotalTime>4</TotalTime>
  <Words>417</Words>
  <Application>Microsoft Macintosh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IC-IT-Service-Continuity-Plan-Template_PowerPoint - SR edits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2019-10-16T20:17:04Z</dcterms:created>
  <dcterms:modified xsi:type="dcterms:W3CDTF">2022-09-11T04:30:41Z</dcterms:modified>
</cp:coreProperties>
</file>