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20" r:id="rId4"/>
    <p:sldId id="298" r:id="rId5"/>
    <p:sldId id="321" r:id="rId6"/>
    <p:sldId id="322" r:id="rId7"/>
    <p:sldId id="267" r:id="rId8"/>
    <p:sldId id="314" r:id="rId9"/>
    <p:sldId id="28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09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1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IT サービス継続計画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413814"/>
            <a:ext cx="112214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6200" dirty="0">
                <a:latin typeface="Century Gothic" panose="020B0502020202020204" pitchFamily="34" charset="0"/>
              </a:rPr>
              <a:t>IT サービス継続計画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latin typeface="Century Gothic" panose="020B0502020202020204" pitchFamily="34" charset="0"/>
              </a:rPr>
              <a:t>会社名</a:t>
            </a:r>
          </a:p>
          <a:p>
            <a:r>
              <a:rPr lang="ja" sz="2000" dirty="0">
                <a:latin typeface="Century Gothic" panose="020B0502020202020204" pitchFamily="34" charset="0"/>
              </a:rPr>
              <a:t>番地</a:t>
            </a:r>
          </a:p>
          <a:p>
            <a:r>
              <a:rPr lang="ja" sz="2000" dirty="0">
                <a:latin typeface="Century Gothic" panose="020B0502020202020204" pitchFamily="34" charset="0"/>
              </a:rPr>
              <a:t>市区町村、州、郵便番号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>
                <a:latin typeface="Century Gothic" panose="020B0502020202020204" pitchFamily="34" charset="0"/>
              </a:rPr>
              <a:t>バージョン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56931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中身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1973179" y="876716"/>
            <a:ext cx="9890575" cy="424731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1. 適用範囲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2. リカバリ目標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A. 目標復旧時間(RTO)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B. 目標復旧時点 (RPO)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3. リカバリチーム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A. サービス/役割/機能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B. 責任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C. 依存関係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D. 予想される応答時間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4. 復旧戦略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A. 初期復旧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B. 全体的な復旧戦略</a:t>
            </a:r>
          </a:p>
          <a:p>
            <a:pPr lvl="1"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i. 回復シナリオ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5. 業務再開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6. 文書変更ログ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0025"/>
              </p:ext>
            </p:extLst>
          </p:nvPr>
        </p:nvGraphicFramePr>
        <p:xfrm>
          <a:off x="546234" y="722295"/>
          <a:ext cx="11036166" cy="492051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92051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適用範囲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600" dirty="0">
                <a:latin typeface="Century Gothic" panose="020B0502020202020204" pitchFamily="34" charset="0"/>
              </a:rPr>
              <a:t>サービスエリア、サービス提供、リスクのあるサービスに依存するサービスエリア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10621"/>
              </p:ext>
            </p:extLst>
          </p:nvPr>
        </p:nvGraphicFramePr>
        <p:xfrm>
          <a:off x="546232" y="433137"/>
          <a:ext cx="11004083" cy="5670884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791326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ja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目標復旧時間(RTO)</a:t>
                      </a:r>
                      <a:b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b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ja" sz="16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システム停止がビジネスに影響を与える前にITプロセスがダウンする可能性がある最大時間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目標復旧時点 (RPO)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956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最後のITサービス・バックアップ以降のデータ損失の最大間隔。通常のビジネス・プロセスを続行しながらビジネスが許容できる間隔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6174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リカバリ目標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67248"/>
              </p:ext>
            </p:extLst>
          </p:nvPr>
        </p:nvGraphicFramePr>
        <p:xfrm>
          <a:off x="546232" y="352925"/>
          <a:ext cx="11004083" cy="5534528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30387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70021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ja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サービス/役割/機能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責任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依存関係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予想される応答時間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リカバリチーム</a:t>
            </a:r>
          </a:p>
        </p:txBody>
      </p:sp>
    </p:spTree>
    <p:extLst>
      <p:ext uri="{BB962C8B-B14F-4D97-AF65-F5344CB8AC3E}">
        <p14:creationId xmlns:p14="http://schemas.microsoft.com/office/powerpoint/2010/main" val="105683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2543"/>
              </p:ext>
            </p:extLst>
          </p:nvPr>
        </p:nvGraphicFramePr>
        <p:xfrm>
          <a:off x="546232" y="433137"/>
          <a:ext cx="11004083" cy="54864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119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19212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3011462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ja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初期リカバリ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47493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全体像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回復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戦略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復旧戦略</a:t>
            </a:r>
          </a:p>
        </p:txBody>
      </p:sp>
    </p:spTree>
    <p:extLst>
      <p:ext uri="{BB962C8B-B14F-4D97-AF65-F5344CB8AC3E}">
        <p14:creationId xmlns:p14="http://schemas.microsoft.com/office/powerpoint/2010/main" val="22089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20596"/>
              </p:ext>
            </p:extLst>
          </p:nvPr>
        </p:nvGraphicFramePr>
        <p:xfrm>
          <a:off x="368968" y="444717"/>
          <a:ext cx="11502190" cy="53602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4B. i. リカバリシナリオ   </a:t>
                      </a:r>
                      <a:r>
                        <a:rPr lang="ja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データ障害、クリティカルリカバリチームが利用できない、ビジネスにアクセスできない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846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復旧戦略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業務再開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文書変更ログ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バージョン履歴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バージョン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改訂日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変更の説明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著者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Service-Continuity-Plan-Template_PowerPoint - SR edi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EFFAEE9-5857-4D45-B5AA-5F15BE7B4EEE}" vid="{19D25F75-DFD0-46B3-B342-DDD141EE50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IC-IT-Service-Continuity-Plan-9465_PowerPoint</Template>
  <TotalTime>4</TotalTime>
  <Words>831</Words>
  <Application>Microsoft Macintosh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IC-IT-Service-Continuity-Plan-Template_PowerPoint - SR edits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2019-10-16T20:17:04Z</dcterms:created>
  <dcterms:modified xsi:type="dcterms:W3CDTF">2022-09-11T04:35:34Z</dcterms:modified>
</cp:coreProperties>
</file>