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6"/>
  </p:notesMasterIdLst>
  <p:sldIdLst>
    <p:sldId id="342" r:id="rId2"/>
    <p:sldId id="354" r:id="rId3"/>
    <p:sldId id="353" r:id="rId4"/>
    <p:sldId id="386" r:id="rId5"/>
    <p:sldId id="383" r:id="rId6"/>
    <p:sldId id="384" r:id="rId7"/>
    <p:sldId id="368" r:id="rId8"/>
    <p:sldId id="380" r:id="rId9"/>
    <p:sldId id="381" r:id="rId10"/>
    <p:sldId id="385" r:id="rId11"/>
    <p:sldId id="387" r:id="rId12"/>
    <p:sldId id="388" r:id="rId13"/>
    <p:sldId id="389" r:id="rId14"/>
    <p:sldId id="29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0600"/>
    <a:srgbClr val="00BD32"/>
    <a:srgbClr val="2ADCD1"/>
    <a:srgbClr val="FFC72C"/>
    <a:srgbClr val="F0A622"/>
    <a:srgbClr val="2A75D1"/>
    <a:srgbClr val="349D73"/>
    <a:srgbClr val="003059"/>
    <a:srgbClr val="455264"/>
    <a:srgbClr val="FCF1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33" autoAdjust="0"/>
    <p:restoredTop sz="86447"/>
  </p:normalViewPr>
  <p:slideViewPr>
    <p:cSldViewPr snapToGrid="0" snapToObjects="1">
      <p:cViewPr varScale="1">
        <p:scale>
          <a:sx n="112" d="100"/>
          <a:sy n="112" d="100"/>
        </p:scale>
        <p:origin x="944" y="184"/>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13" Type="http://schemas.openxmlformats.org/officeDocument/2006/relationships/slide" Target="slides/slide14.xml"/><Relationship Id="rId3" Type="http://schemas.openxmlformats.org/officeDocument/2006/relationships/slide" Target="slides/slide4.xml"/><Relationship Id="rId7" Type="http://schemas.openxmlformats.org/officeDocument/2006/relationships/slide" Target="slides/slide8.xml"/><Relationship Id="rId12" Type="http://schemas.openxmlformats.org/officeDocument/2006/relationships/slide" Target="slides/slide13.xml"/><Relationship Id="rId2" Type="http://schemas.openxmlformats.org/officeDocument/2006/relationships/slide" Target="slides/slide3.xml"/><Relationship Id="rId1" Type="http://schemas.openxmlformats.org/officeDocument/2006/relationships/slide" Target="slides/slide2.xml"/><Relationship Id="rId6" Type="http://schemas.openxmlformats.org/officeDocument/2006/relationships/slide" Target="slides/slide7.xml"/><Relationship Id="rId11" Type="http://schemas.openxmlformats.org/officeDocument/2006/relationships/slide" Target="slides/slide12.xml"/><Relationship Id="rId5" Type="http://schemas.openxmlformats.org/officeDocument/2006/relationships/slide" Target="slides/slide6.xml"/><Relationship Id="rId10" Type="http://schemas.openxmlformats.org/officeDocument/2006/relationships/slide" Target="slides/slide11.xml"/><Relationship Id="rId4" Type="http://schemas.openxmlformats.org/officeDocument/2006/relationships/slide" Target="slides/slide5.xml"/><Relationship Id="rId9"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9/10/22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1632908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835838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831970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13</a:t>
            </a:fld>
            <a:endParaRPr lang="en-US" dirty="0"/>
          </a:p>
        </p:txBody>
      </p:sp>
    </p:spTree>
    <p:extLst>
      <p:ext uri="{BB962C8B-B14F-4D97-AF65-F5344CB8AC3E}">
        <p14:creationId xmlns:p14="http://schemas.microsoft.com/office/powerpoint/2010/main" val="911044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14</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2464423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408372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4158600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1055359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2242678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2627527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682813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1962355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9/10/22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9/10/22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9/10/22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9/10/22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9/10/22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image" Target="../media/image1.png"/><Relationship Id="rId7" Type="http://schemas.openxmlformats.org/officeDocument/2006/relationships/slide" Target="slide8.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slide" Target="slide7.xml"/><Relationship Id="rId4" Type="http://schemas.openxmlformats.org/officeDocument/2006/relationships/slide" Target="slide10.xml"/></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27.tiff"/><Relationship Id="rId3" Type="http://schemas.openxmlformats.org/officeDocument/2006/relationships/image" Target="../media/image22.tiff"/><Relationship Id="rId7" Type="http://schemas.openxmlformats.org/officeDocument/2006/relationships/image" Target="../media/image26.tif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5.tiff"/><Relationship Id="rId5" Type="http://schemas.openxmlformats.org/officeDocument/2006/relationships/image" Target="../media/image24.tiff"/><Relationship Id="rId4" Type="http://schemas.openxmlformats.org/officeDocument/2006/relationships/image" Target="../media/image23.tiff"/><Relationship Id="rId9" Type="http://schemas.openxmlformats.org/officeDocument/2006/relationships/image" Target="../media/image2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0.sv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2.sv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Form&#10;&#10;Beschreibung automatisch generiert">
            <a:extLst>
              <a:ext uri="{FF2B5EF4-FFF2-40B4-BE49-F238E27FC236}">
                <a16:creationId xmlns:a16="http://schemas.microsoft.com/office/drawing/2014/main" id="{1AE65A14-F267-A448-B5E0-4329D1561F45}"/>
              </a:ext>
            </a:extLst>
          </p:cNvPr>
          <p:cNvPicPr>
            <a:picLocks noChangeAspect="1"/>
          </p:cNvPicPr>
          <p:nvPr/>
        </p:nvPicPr>
        <p:blipFill>
          <a:blip r:embed="rId2"/>
          <a:stretch>
            <a:fillRect/>
          </a:stretch>
        </p:blipFill>
        <p:spPr>
          <a:xfrm>
            <a:off x="6942077" y="255512"/>
            <a:ext cx="4997547" cy="6042008"/>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253847"/>
            <a:ext cx="7122329" cy="430887"/>
          </a:xfrm>
          <a:prstGeom prst="rect">
            <a:avLst/>
          </a:prstGeom>
          <a:noFill/>
        </p:spPr>
        <p:txBody>
          <a:bodyPr wrap="square" rtlCol="0">
            <a:spAutoFit/>
          </a:bodyPr>
          <a:lstStyle/>
          <a:p>
            <a:r>
              <a:rPr lang="de" sz="2200" b="1" dirty="0">
                <a:solidFill>
                  <a:schemeClr val="tx1">
                    <a:lumMod val="75000"/>
                    <a:lumOff val="25000"/>
                  </a:schemeClr>
                </a:solidFill>
                <a:latin typeface="Century Gothic" panose="020B0502020202020204" pitchFamily="34" charset="0"/>
              </a:rPr>
              <a:t>PRÄSENTATIONSVORLAGE FÜR LOGO-VERWENDUNGSRICHTLINIEN</a:t>
            </a:r>
          </a:p>
        </p:txBody>
      </p:sp>
      <p:sp>
        <p:nvSpPr>
          <p:cNvPr id="34" name="Rectangle 7">
            <a:extLst>
              <a:ext uri="{FF2B5EF4-FFF2-40B4-BE49-F238E27FC236}">
                <a16:creationId xmlns:a16="http://schemas.microsoft.com/office/drawing/2014/main" id="{0671204C-72BF-9849-8945-77D03A477E75}"/>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5" name="Parallelogram 34">
            <a:extLst>
              <a:ext uri="{FF2B5EF4-FFF2-40B4-BE49-F238E27FC236}">
                <a16:creationId xmlns:a16="http://schemas.microsoft.com/office/drawing/2014/main" id="{E65CF26C-52F9-344A-ACC9-09D07DE0977D}"/>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7DC0BFC-32CE-0544-BDE7-E4E8CD4C8E4D}"/>
              </a:ext>
            </a:extLst>
          </p:cNvPr>
          <p:cNvSpPr txBox="1"/>
          <p:nvPr/>
        </p:nvSpPr>
        <p:spPr>
          <a:xfrm>
            <a:off x="4800046" y="6477000"/>
            <a:ext cx="6947194" cy="369332"/>
          </a:xfrm>
          <a:prstGeom prst="rect">
            <a:avLst/>
          </a:prstGeom>
          <a:noFill/>
        </p:spPr>
        <p:txBody>
          <a:bodyPr wrap="square" rtlCol="0">
            <a:spAutoFit/>
          </a:bodyPr>
          <a:lstStyle/>
          <a:p>
            <a:pPr algn="r"/>
            <a:r>
              <a:rPr lang="de" dirty="0">
                <a:solidFill>
                  <a:schemeClr val="bg1"/>
                </a:solidFill>
                <a:latin typeface="Century Gothic" panose="020B0502020202020204" pitchFamily="34" charset="0"/>
                <a:ea typeface="Arial" charset="0"/>
                <a:cs typeface="Arial" charset="0"/>
              </a:rPr>
              <a:t>RICHTLINIEN FÜR DIE VERWENDUNG VON LOGOS</a:t>
            </a:r>
          </a:p>
        </p:txBody>
      </p:sp>
      <p:sp>
        <p:nvSpPr>
          <p:cNvPr id="93" name="TextBox 92">
            <a:extLst>
              <a:ext uri="{FF2B5EF4-FFF2-40B4-BE49-F238E27FC236}">
                <a16:creationId xmlns:a16="http://schemas.microsoft.com/office/drawing/2014/main" id="{4202D8FA-97A9-1F4C-B19E-615D761DF0CF}"/>
              </a:ext>
            </a:extLst>
          </p:cNvPr>
          <p:cNvSpPr txBox="1"/>
          <p:nvPr/>
        </p:nvSpPr>
        <p:spPr>
          <a:xfrm>
            <a:off x="552991" y="6034062"/>
            <a:ext cx="8138087" cy="307777"/>
          </a:xfrm>
          <a:prstGeom prst="rect">
            <a:avLst/>
          </a:prstGeom>
          <a:noFill/>
        </p:spPr>
        <p:txBody>
          <a:bodyPr wrap="square" rtlCol="0">
            <a:spAutoFit/>
          </a:bodyPr>
          <a:lstStyle/>
          <a:p>
            <a:r>
              <a:rPr lang="de" sz="1400" dirty="0">
                <a:solidFill>
                  <a:schemeClr val="bg1">
                    <a:lumMod val="50000"/>
                  </a:schemeClr>
                </a:solidFill>
                <a:latin typeface="Century Gothic" panose="020B0502020202020204" pitchFamily="34" charset="0"/>
              </a:rPr>
              <a:t>©20XX. Alle Rechte behalten sich Ihre Organisation vor.</a:t>
            </a:r>
          </a:p>
        </p:txBody>
      </p:sp>
      <p:grpSp>
        <p:nvGrpSpPr>
          <p:cNvPr id="10" name="Group 9">
            <a:extLst>
              <a:ext uri="{FF2B5EF4-FFF2-40B4-BE49-F238E27FC236}">
                <a16:creationId xmlns:a16="http://schemas.microsoft.com/office/drawing/2014/main" id="{6AE8DCBF-448C-AD45-B510-7237A4405E1C}"/>
              </a:ext>
            </a:extLst>
          </p:cNvPr>
          <p:cNvGrpSpPr/>
          <p:nvPr/>
        </p:nvGrpSpPr>
        <p:grpSpPr>
          <a:xfrm>
            <a:off x="1714395" y="1910667"/>
            <a:ext cx="3813735" cy="3758772"/>
            <a:chOff x="8691079" y="2905927"/>
            <a:chExt cx="2975771" cy="2932884"/>
          </a:xfrm>
        </p:grpSpPr>
        <p:sp>
          <p:nvSpPr>
            <p:cNvPr id="11" name="Oval 10">
              <a:extLst>
                <a:ext uri="{FF2B5EF4-FFF2-40B4-BE49-F238E27FC236}">
                  <a16:creationId xmlns:a16="http://schemas.microsoft.com/office/drawing/2014/main" id="{9CAC6470-2B2D-5C47-8938-DC548E94AC68}"/>
                </a:ext>
              </a:extLst>
            </p:cNvPr>
            <p:cNvSpPr/>
            <p:nvPr/>
          </p:nvSpPr>
          <p:spPr>
            <a:xfrm>
              <a:off x="8691080" y="2913827"/>
              <a:ext cx="2932884" cy="2890404"/>
            </a:xfrm>
            <a:prstGeom prst="ellipse">
              <a:avLst/>
            </a:prstGeom>
            <a:gradFill>
              <a:gsLst>
                <a:gs pos="0">
                  <a:schemeClr val="tx2">
                    <a:lumMod val="20000"/>
                    <a:lumOff val="80000"/>
                  </a:schemeClr>
                </a:gs>
                <a:gs pos="100000">
                  <a:schemeClr val="tx2">
                    <a:lumMod val="40000"/>
                    <a:lumOff val="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descr="Kugel">
              <a:extLst>
                <a:ext uri="{FF2B5EF4-FFF2-40B4-BE49-F238E27FC236}">
                  <a16:creationId xmlns:a16="http://schemas.microsoft.com/office/drawing/2014/main" id="{A2DE8716-EFBB-D949-8304-0C61B76E5B0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91079" y="2905927"/>
              <a:ext cx="2932884" cy="2932884"/>
            </a:xfrm>
            <a:prstGeom prst="rect">
              <a:avLst/>
            </a:prstGeom>
          </p:spPr>
        </p:pic>
        <p:sp>
          <p:nvSpPr>
            <p:cNvPr id="13" name="TextBox 12">
              <a:extLst>
                <a:ext uri="{FF2B5EF4-FFF2-40B4-BE49-F238E27FC236}">
                  <a16:creationId xmlns:a16="http://schemas.microsoft.com/office/drawing/2014/main" id="{8893A57A-2F49-9146-9CC4-489A6AF37BC7}"/>
                </a:ext>
              </a:extLst>
            </p:cNvPr>
            <p:cNvSpPr txBox="1"/>
            <p:nvPr/>
          </p:nvSpPr>
          <p:spPr>
            <a:xfrm>
              <a:off x="8691079" y="3522919"/>
              <a:ext cx="2947929" cy="936589"/>
            </a:xfrm>
            <a:prstGeom prst="rect">
              <a:avLst/>
            </a:prstGeom>
            <a:noFill/>
            <a:effectLst>
              <a:outerShdw blurRad="50800" dist="38100" dir="2700000" algn="tl" rotWithShape="0">
                <a:prstClr val="black">
                  <a:alpha val="31000"/>
                </a:prstClr>
              </a:outerShdw>
            </a:effectLst>
          </p:spPr>
          <p:txBody>
            <a:bodyPr wrap="square" rtlCol="0">
              <a:spAutoFit/>
            </a:bodyPr>
            <a:lstStyle/>
            <a:p>
              <a:pPr algn="ctr"/>
              <a:r>
                <a:rPr lang="de" sz="7200" b="1" dirty="0">
                  <a:solidFill>
                    <a:schemeClr val="bg1"/>
                  </a:solidFill>
                  <a:latin typeface="Century Gothic" panose="020B0502020202020204" pitchFamily="34" charset="0"/>
                </a:rPr>
                <a:t>DEIN</a:t>
              </a:r>
            </a:p>
          </p:txBody>
        </p:sp>
        <p:sp>
          <p:nvSpPr>
            <p:cNvPr id="14" name="TextBox 13">
              <a:extLst>
                <a:ext uri="{FF2B5EF4-FFF2-40B4-BE49-F238E27FC236}">
                  <a16:creationId xmlns:a16="http://schemas.microsoft.com/office/drawing/2014/main" id="{37F19312-F8F1-4B4F-9DAE-27D355366D66}"/>
                </a:ext>
              </a:extLst>
            </p:cNvPr>
            <p:cNvSpPr txBox="1"/>
            <p:nvPr/>
          </p:nvSpPr>
          <p:spPr>
            <a:xfrm>
              <a:off x="8718921" y="4229046"/>
              <a:ext cx="2947929" cy="1032649"/>
            </a:xfrm>
            <a:prstGeom prst="rect">
              <a:avLst/>
            </a:prstGeom>
            <a:noFill/>
            <a:effectLst>
              <a:outerShdw blurRad="63500" dist="38100" dir="2700000" algn="tl" rotWithShape="0">
                <a:prstClr val="black">
                  <a:alpha val="40000"/>
                </a:prstClr>
              </a:outerShdw>
            </a:effectLst>
          </p:spPr>
          <p:txBody>
            <a:bodyPr wrap="square" rtlCol="0">
              <a:spAutoFit/>
            </a:bodyPr>
            <a:lstStyle/>
            <a:p>
              <a:pPr algn="ctr"/>
              <a:r>
                <a:rPr lang="de" sz="8000" b="1" dirty="0">
                  <a:solidFill>
                    <a:schemeClr val="bg1"/>
                  </a:solidFill>
                  <a:latin typeface="Century Gothic" panose="020B0502020202020204" pitchFamily="34" charset="0"/>
                </a:rPr>
                <a:t>LOGO</a:t>
              </a:r>
            </a:p>
          </p:txBody>
        </p:sp>
      </p:grpSp>
      <p:sp>
        <p:nvSpPr>
          <p:cNvPr id="15" name="TextBox 14">
            <a:extLst>
              <a:ext uri="{FF2B5EF4-FFF2-40B4-BE49-F238E27FC236}">
                <a16:creationId xmlns:a16="http://schemas.microsoft.com/office/drawing/2014/main" id="{FF494350-216E-5A4A-AFA7-EDEDD0FEA9DC}"/>
              </a:ext>
            </a:extLst>
          </p:cNvPr>
          <p:cNvSpPr txBox="1"/>
          <p:nvPr/>
        </p:nvSpPr>
        <p:spPr>
          <a:xfrm>
            <a:off x="459858" y="974535"/>
            <a:ext cx="8138087" cy="646331"/>
          </a:xfrm>
          <a:prstGeom prst="rect">
            <a:avLst/>
          </a:prstGeom>
          <a:noFill/>
        </p:spPr>
        <p:txBody>
          <a:bodyPr wrap="square" rtlCol="0">
            <a:spAutoFit/>
          </a:bodyPr>
          <a:lstStyle/>
          <a:p>
            <a:r>
              <a:rPr lang="de" sz="3600" dirty="0">
                <a:solidFill>
                  <a:schemeClr val="tx2">
                    <a:lumMod val="50000"/>
                  </a:schemeClr>
                </a:solidFill>
                <a:latin typeface="Century Gothic" panose="020B0502020202020204" pitchFamily="34" charset="0"/>
              </a:rPr>
              <a:t>RICHTLINIEN FÜR DIE VERWENDUNG VON LOGOS</a:t>
            </a:r>
          </a:p>
        </p:txBody>
      </p:sp>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de" b="1" dirty="0">
                <a:solidFill>
                  <a:schemeClr val="bg1"/>
                </a:solidFill>
                <a:latin typeface="Century Gothic" panose="020B0502020202020204" pitchFamily="34" charset="0"/>
                <a:ea typeface="Arial" charset="0"/>
                <a:cs typeface="Arial" charset="0"/>
              </a:rPr>
              <a:t>PROJEKTBERICHT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3445174" cy="584775"/>
          </a:xfrm>
          <a:prstGeom prst="rect">
            <a:avLst/>
          </a:prstGeom>
          <a:noFill/>
        </p:spPr>
        <p:txBody>
          <a:bodyPr wrap="none" rtlCol="0">
            <a:spAutoFit/>
          </a:bodyPr>
          <a:lstStyle/>
          <a:p>
            <a:r>
              <a:rPr lang="de" sz="2400" dirty="0">
                <a:solidFill>
                  <a:schemeClr val="tx1">
                    <a:lumMod val="65000"/>
                    <a:lumOff val="35000"/>
                  </a:schemeClr>
                </a:solidFill>
                <a:latin typeface="Century Gothic" panose="020B0502020202020204" pitchFamily="34" charset="0"/>
              </a:rPr>
              <a:t>7. </a:t>
            </a:r>
            <a:r>
              <a:rPr lang="de" sz="3200" dirty="0">
                <a:solidFill>
                  <a:schemeClr val="tx1">
                    <a:lumMod val="65000"/>
                    <a:lumOff val="35000"/>
                  </a:schemeClr>
                </a:solidFill>
                <a:latin typeface="Century Gothic" panose="020B0502020202020204" pitchFamily="34" charset="0"/>
              </a:rPr>
              <a:t>Farben: Primär</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de" dirty="0">
                <a:solidFill>
                  <a:schemeClr val="bg1"/>
                </a:solidFill>
                <a:latin typeface="Century Gothic" panose="020B0502020202020204" pitchFamily="34" charset="0"/>
              </a:rPr>
              <a:t>FARBEN: Primär</a:t>
            </a:r>
            <a:endParaRPr lang="en-US" dirty="0">
              <a:solidFill>
                <a:schemeClr val="bg1"/>
              </a:solidFill>
              <a:latin typeface="Century Gothic" panose="020B0502020202020204" pitchFamily="34" charset="0"/>
              <a:ea typeface="Arial" charset="0"/>
              <a:cs typeface="Arial" charset="0"/>
            </a:endParaRPr>
          </a:p>
        </p:txBody>
      </p:sp>
      <p:sp>
        <p:nvSpPr>
          <p:cNvPr id="12" name="TextBox 11">
            <a:extLst>
              <a:ext uri="{FF2B5EF4-FFF2-40B4-BE49-F238E27FC236}">
                <a16:creationId xmlns:a16="http://schemas.microsoft.com/office/drawing/2014/main" id="{308BE609-9BEF-E84E-ACFF-BEA15CAF93E5}"/>
              </a:ext>
            </a:extLst>
          </p:cNvPr>
          <p:cNvSpPr txBox="1"/>
          <p:nvPr/>
        </p:nvSpPr>
        <p:spPr>
          <a:xfrm>
            <a:off x="732842" y="3821794"/>
            <a:ext cx="1893467" cy="400110"/>
          </a:xfrm>
          <a:prstGeom prst="rect">
            <a:avLst/>
          </a:prstGeom>
          <a:noFill/>
        </p:spPr>
        <p:txBody>
          <a:bodyPr wrap="none" rtlCol="0">
            <a:spAutoFit/>
          </a:bodyPr>
          <a:lstStyle/>
          <a:p>
            <a:pPr algn="ctr"/>
            <a:r>
              <a:rPr lang="de" sz="2000" dirty="0">
                <a:solidFill>
                  <a:srgbClr val="003059"/>
                </a:solidFill>
                <a:latin typeface="Century Gothic" panose="020B0502020202020204" pitchFamily="34" charset="0"/>
              </a:rPr>
              <a:t>Bronze Strand</a:t>
            </a:r>
          </a:p>
        </p:txBody>
      </p:sp>
      <p:sp>
        <p:nvSpPr>
          <p:cNvPr id="15" name="Rectangle 14">
            <a:extLst>
              <a:ext uri="{FF2B5EF4-FFF2-40B4-BE49-F238E27FC236}">
                <a16:creationId xmlns:a16="http://schemas.microsoft.com/office/drawing/2014/main" id="{A2F60142-113E-3645-B909-A70F8E097876}"/>
              </a:ext>
            </a:extLst>
          </p:cNvPr>
          <p:cNvSpPr/>
          <p:nvPr/>
        </p:nvSpPr>
        <p:spPr>
          <a:xfrm>
            <a:off x="622273" y="4283459"/>
            <a:ext cx="859622" cy="1292662"/>
          </a:xfrm>
          <a:prstGeom prst="rect">
            <a:avLst/>
          </a:prstGeom>
        </p:spPr>
        <p:txBody>
          <a:bodyPr wrap="square">
            <a:spAutoFit/>
          </a:bodyPr>
          <a:lstStyle/>
          <a:p>
            <a:pPr algn="r">
              <a:spcAft>
                <a:spcPts val="1200"/>
              </a:spcAft>
            </a:pPr>
            <a:r>
              <a:rPr lang="de" sz="1200" dirty="0">
                <a:solidFill>
                  <a:schemeClr val="tx1">
                    <a:lumMod val="65000"/>
                    <a:lumOff val="35000"/>
                  </a:schemeClr>
                </a:solidFill>
                <a:latin typeface="Century Gothic" panose="020B0502020202020204" pitchFamily="34" charset="0"/>
              </a:rPr>
              <a:t>Fluch:</a:t>
            </a:r>
          </a:p>
          <a:p>
            <a:pPr algn="r">
              <a:spcAft>
                <a:spcPts val="1200"/>
              </a:spcAft>
            </a:pPr>
            <a:r>
              <a:rPr lang="de" sz="1200" dirty="0">
                <a:solidFill>
                  <a:schemeClr val="tx1">
                    <a:lumMod val="65000"/>
                    <a:lumOff val="35000"/>
                  </a:schemeClr>
                </a:solidFill>
                <a:latin typeface="Century Gothic" panose="020B0502020202020204" pitchFamily="34" charset="0"/>
              </a:rPr>
              <a:t>RGB:</a:t>
            </a:r>
          </a:p>
          <a:p>
            <a:pPr algn="r">
              <a:spcAft>
                <a:spcPts val="1200"/>
              </a:spcAft>
            </a:pPr>
            <a:r>
              <a:rPr lang="de" sz="1200" dirty="0">
                <a:solidFill>
                  <a:schemeClr val="tx1">
                    <a:lumMod val="65000"/>
                    <a:lumOff val="35000"/>
                  </a:schemeClr>
                </a:solidFill>
                <a:latin typeface="Century Gothic" panose="020B0502020202020204" pitchFamily="34" charset="0"/>
              </a:rPr>
              <a:t>CMYK:</a:t>
            </a:r>
          </a:p>
          <a:p>
            <a:pPr algn="r">
              <a:spcAft>
                <a:spcPts val="1200"/>
              </a:spcAft>
            </a:pPr>
            <a:r>
              <a:rPr lang="de" sz="1200" dirty="0">
                <a:solidFill>
                  <a:schemeClr val="tx1">
                    <a:lumMod val="65000"/>
                    <a:lumOff val="35000"/>
                  </a:schemeClr>
                </a:solidFill>
                <a:latin typeface="Century Gothic" panose="020B0502020202020204" pitchFamily="34" charset="0"/>
              </a:rPr>
              <a:t>Pantone:</a:t>
            </a:r>
          </a:p>
        </p:txBody>
      </p:sp>
      <p:sp>
        <p:nvSpPr>
          <p:cNvPr id="28" name="Rectangle 27">
            <a:extLst>
              <a:ext uri="{FF2B5EF4-FFF2-40B4-BE49-F238E27FC236}">
                <a16:creationId xmlns:a16="http://schemas.microsoft.com/office/drawing/2014/main" id="{39F5AD11-C9FD-D644-93E1-DB3AFBB1A8F5}"/>
              </a:ext>
            </a:extLst>
          </p:cNvPr>
          <p:cNvSpPr/>
          <p:nvPr/>
        </p:nvSpPr>
        <p:spPr>
          <a:xfrm>
            <a:off x="1481895" y="4283459"/>
            <a:ext cx="1671822" cy="1292662"/>
          </a:xfrm>
          <a:prstGeom prst="rect">
            <a:avLst/>
          </a:prstGeom>
        </p:spPr>
        <p:txBody>
          <a:bodyPr wrap="square">
            <a:spAutoFit/>
          </a:bodyPr>
          <a:lstStyle/>
          <a:p>
            <a:pPr>
              <a:spcAft>
                <a:spcPts val="1200"/>
              </a:spcAft>
            </a:pPr>
            <a:r>
              <a:rPr lang="de" sz="1200" dirty="0">
                <a:latin typeface="Century Gothic" panose="020B0502020202020204" pitchFamily="34" charset="0"/>
              </a:rPr>
              <a:t>#000000</a:t>
            </a:r>
          </a:p>
          <a:p>
            <a:pPr>
              <a:spcAft>
                <a:spcPts val="1200"/>
              </a:spcAft>
            </a:pPr>
            <a:r>
              <a:rPr lang="de" sz="1200" dirty="0">
                <a:latin typeface="Century Gothic" panose="020B0502020202020204" pitchFamily="34" charset="0"/>
              </a:rPr>
              <a:t>0/ 0 / 0</a:t>
            </a:r>
          </a:p>
          <a:p>
            <a:pPr>
              <a:spcAft>
                <a:spcPts val="1200"/>
              </a:spcAft>
            </a:pPr>
            <a:r>
              <a:rPr lang="de" sz="1200" dirty="0">
                <a:latin typeface="Century Gothic" panose="020B0502020202020204" pitchFamily="34" charset="0"/>
              </a:rPr>
              <a:t>0 / 0 / 0 / 0</a:t>
            </a:r>
          </a:p>
          <a:p>
            <a:pPr>
              <a:spcAft>
                <a:spcPts val="1200"/>
              </a:spcAft>
            </a:pPr>
            <a:r>
              <a:rPr lang="de" sz="1200" dirty="0">
                <a:latin typeface="Century Gothic" panose="020B0502020202020204" pitchFamily="34" charset="0"/>
              </a:rPr>
              <a:t>XXXX</a:t>
            </a:r>
          </a:p>
        </p:txBody>
      </p:sp>
      <p:sp>
        <p:nvSpPr>
          <p:cNvPr id="30" name="TextBox 29">
            <a:extLst>
              <a:ext uri="{FF2B5EF4-FFF2-40B4-BE49-F238E27FC236}">
                <a16:creationId xmlns:a16="http://schemas.microsoft.com/office/drawing/2014/main" id="{2D44605A-BB8D-D44C-B500-3B942284911A}"/>
              </a:ext>
            </a:extLst>
          </p:cNvPr>
          <p:cNvSpPr txBox="1"/>
          <p:nvPr/>
        </p:nvSpPr>
        <p:spPr>
          <a:xfrm>
            <a:off x="3611272" y="3821794"/>
            <a:ext cx="1640193" cy="400110"/>
          </a:xfrm>
          <a:prstGeom prst="rect">
            <a:avLst/>
          </a:prstGeom>
          <a:noFill/>
        </p:spPr>
        <p:txBody>
          <a:bodyPr wrap="none" rtlCol="0">
            <a:spAutoFit/>
          </a:bodyPr>
          <a:lstStyle/>
          <a:p>
            <a:pPr algn="ctr"/>
            <a:r>
              <a:rPr lang="de" sz="2000" dirty="0">
                <a:solidFill>
                  <a:srgbClr val="003059"/>
                </a:solidFill>
                <a:latin typeface="Century Gothic" panose="020B0502020202020204" pitchFamily="34" charset="0"/>
              </a:rPr>
              <a:t>Goldene Sonne</a:t>
            </a:r>
          </a:p>
        </p:txBody>
      </p:sp>
      <p:sp>
        <p:nvSpPr>
          <p:cNvPr id="32" name="Rectangle 31">
            <a:extLst>
              <a:ext uri="{FF2B5EF4-FFF2-40B4-BE49-F238E27FC236}">
                <a16:creationId xmlns:a16="http://schemas.microsoft.com/office/drawing/2014/main" id="{48807891-A058-FB4E-82E4-D511D0E502EF}"/>
              </a:ext>
            </a:extLst>
          </p:cNvPr>
          <p:cNvSpPr/>
          <p:nvPr/>
        </p:nvSpPr>
        <p:spPr>
          <a:xfrm>
            <a:off x="3357617" y="4283459"/>
            <a:ext cx="859622" cy="1292662"/>
          </a:xfrm>
          <a:prstGeom prst="rect">
            <a:avLst/>
          </a:prstGeom>
        </p:spPr>
        <p:txBody>
          <a:bodyPr wrap="square">
            <a:spAutoFit/>
          </a:bodyPr>
          <a:lstStyle/>
          <a:p>
            <a:pPr algn="r">
              <a:spcAft>
                <a:spcPts val="1200"/>
              </a:spcAft>
            </a:pPr>
            <a:r>
              <a:rPr lang="de" sz="1200" dirty="0">
                <a:solidFill>
                  <a:schemeClr val="tx1">
                    <a:lumMod val="65000"/>
                    <a:lumOff val="35000"/>
                  </a:schemeClr>
                </a:solidFill>
                <a:latin typeface="Century Gothic" panose="020B0502020202020204" pitchFamily="34" charset="0"/>
              </a:rPr>
              <a:t>Fluch:</a:t>
            </a:r>
          </a:p>
          <a:p>
            <a:pPr algn="r">
              <a:spcAft>
                <a:spcPts val="1200"/>
              </a:spcAft>
            </a:pPr>
            <a:r>
              <a:rPr lang="de" sz="1200" dirty="0">
                <a:solidFill>
                  <a:schemeClr val="tx1">
                    <a:lumMod val="65000"/>
                    <a:lumOff val="35000"/>
                  </a:schemeClr>
                </a:solidFill>
                <a:latin typeface="Century Gothic" panose="020B0502020202020204" pitchFamily="34" charset="0"/>
              </a:rPr>
              <a:t>RGB:</a:t>
            </a:r>
          </a:p>
          <a:p>
            <a:pPr algn="r">
              <a:spcAft>
                <a:spcPts val="1200"/>
              </a:spcAft>
            </a:pPr>
            <a:r>
              <a:rPr lang="de" sz="1200" dirty="0">
                <a:solidFill>
                  <a:schemeClr val="tx1">
                    <a:lumMod val="65000"/>
                    <a:lumOff val="35000"/>
                  </a:schemeClr>
                </a:solidFill>
                <a:latin typeface="Century Gothic" panose="020B0502020202020204" pitchFamily="34" charset="0"/>
              </a:rPr>
              <a:t>CMYK:</a:t>
            </a:r>
          </a:p>
          <a:p>
            <a:pPr algn="r">
              <a:spcAft>
                <a:spcPts val="1200"/>
              </a:spcAft>
            </a:pPr>
            <a:r>
              <a:rPr lang="de" sz="1200" dirty="0">
                <a:solidFill>
                  <a:schemeClr val="tx1">
                    <a:lumMod val="65000"/>
                    <a:lumOff val="35000"/>
                  </a:schemeClr>
                </a:solidFill>
                <a:latin typeface="Century Gothic" panose="020B0502020202020204" pitchFamily="34" charset="0"/>
              </a:rPr>
              <a:t>Pantone:</a:t>
            </a:r>
          </a:p>
        </p:txBody>
      </p:sp>
      <p:sp>
        <p:nvSpPr>
          <p:cNvPr id="33" name="Rectangle 32">
            <a:extLst>
              <a:ext uri="{FF2B5EF4-FFF2-40B4-BE49-F238E27FC236}">
                <a16:creationId xmlns:a16="http://schemas.microsoft.com/office/drawing/2014/main" id="{F2CB9913-B60D-EB46-8601-3AA8FA1240B3}"/>
              </a:ext>
            </a:extLst>
          </p:cNvPr>
          <p:cNvSpPr/>
          <p:nvPr/>
        </p:nvSpPr>
        <p:spPr>
          <a:xfrm>
            <a:off x="4217239" y="4283459"/>
            <a:ext cx="1671822" cy="1292662"/>
          </a:xfrm>
          <a:prstGeom prst="rect">
            <a:avLst/>
          </a:prstGeom>
        </p:spPr>
        <p:txBody>
          <a:bodyPr wrap="square">
            <a:spAutoFit/>
          </a:bodyPr>
          <a:lstStyle/>
          <a:p>
            <a:pPr>
              <a:spcAft>
                <a:spcPts val="1200"/>
              </a:spcAft>
            </a:pPr>
            <a:r>
              <a:rPr lang="de" sz="1200" dirty="0">
                <a:latin typeface="Century Gothic" panose="020B0502020202020204" pitchFamily="34" charset="0"/>
              </a:rPr>
              <a:t>#000000</a:t>
            </a:r>
          </a:p>
          <a:p>
            <a:pPr>
              <a:spcAft>
                <a:spcPts val="1200"/>
              </a:spcAft>
            </a:pPr>
            <a:r>
              <a:rPr lang="de" sz="1200" dirty="0">
                <a:latin typeface="Century Gothic" panose="020B0502020202020204" pitchFamily="34" charset="0"/>
              </a:rPr>
              <a:t>0/ 0 / 0</a:t>
            </a:r>
          </a:p>
          <a:p>
            <a:pPr>
              <a:spcAft>
                <a:spcPts val="1200"/>
              </a:spcAft>
            </a:pPr>
            <a:r>
              <a:rPr lang="de" sz="1200" dirty="0">
                <a:latin typeface="Century Gothic" panose="020B0502020202020204" pitchFamily="34" charset="0"/>
              </a:rPr>
              <a:t>0 / 0 / 0 / 0</a:t>
            </a:r>
          </a:p>
          <a:p>
            <a:pPr>
              <a:spcAft>
                <a:spcPts val="1200"/>
              </a:spcAft>
            </a:pPr>
            <a:r>
              <a:rPr lang="de" sz="1200" dirty="0">
                <a:latin typeface="Century Gothic" panose="020B0502020202020204" pitchFamily="34" charset="0"/>
              </a:rPr>
              <a:t>XXXX</a:t>
            </a:r>
          </a:p>
        </p:txBody>
      </p:sp>
      <p:sp>
        <p:nvSpPr>
          <p:cNvPr id="34" name="TextBox 33">
            <a:extLst>
              <a:ext uri="{FF2B5EF4-FFF2-40B4-BE49-F238E27FC236}">
                <a16:creationId xmlns:a16="http://schemas.microsoft.com/office/drawing/2014/main" id="{8ACFD230-D9D3-6C4B-A1E4-6ECC9F50BDF8}"/>
              </a:ext>
            </a:extLst>
          </p:cNvPr>
          <p:cNvSpPr txBox="1"/>
          <p:nvPr/>
        </p:nvSpPr>
        <p:spPr>
          <a:xfrm>
            <a:off x="6463043" y="3821794"/>
            <a:ext cx="1577676" cy="400110"/>
          </a:xfrm>
          <a:prstGeom prst="rect">
            <a:avLst/>
          </a:prstGeom>
          <a:noFill/>
        </p:spPr>
        <p:txBody>
          <a:bodyPr wrap="none" rtlCol="0">
            <a:spAutoFit/>
          </a:bodyPr>
          <a:lstStyle/>
          <a:p>
            <a:pPr algn="ctr"/>
            <a:r>
              <a:rPr lang="de" sz="2000" dirty="0">
                <a:solidFill>
                  <a:srgbClr val="003059"/>
                </a:solidFill>
                <a:latin typeface="Century Gothic" panose="020B0502020202020204" pitchFamily="34" charset="0"/>
              </a:rPr>
              <a:t>Üppiges Grün</a:t>
            </a:r>
          </a:p>
        </p:txBody>
      </p:sp>
      <p:sp>
        <p:nvSpPr>
          <p:cNvPr id="35" name="Rectangle 34">
            <a:extLst>
              <a:ext uri="{FF2B5EF4-FFF2-40B4-BE49-F238E27FC236}">
                <a16:creationId xmlns:a16="http://schemas.microsoft.com/office/drawing/2014/main" id="{04F1E81B-C326-074B-9C26-81D51C52547B}"/>
              </a:ext>
            </a:extLst>
          </p:cNvPr>
          <p:cNvSpPr/>
          <p:nvPr/>
        </p:nvSpPr>
        <p:spPr>
          <a:xfrm>
            <a:off x="6092961" y="4283459"/>
            <a:ext cx="859622" cy="1292662"/>
          </a:xfrm>
          <a:prstGeom prst="rect">
            <a:avLst/>
          </a:prstGeom>
        </p:spPr>
        <p:txBody>
          <a:bodyPr wrap="square">
            <a:spAutoFit/>
          </a:bodyPr>
          <a:lstStyle/>
          <a:p>
            <a:pPr algn="r">
              <a:spcAft>
                <a:spcPts val="1200"/>
              </a:spcAft>
            </a:pPr>
            <a:r>
              <a:rPr lang="de" sz="1200" dirty="0">
                <a:solidFill>
                  <a:schemeClr val="tx1">
                    <a:lumMod val="65000"/>
                    <a:lumOff val="35000"/>
                  </a:schemeClr>
                </a:solidFill>
                <a:latin typeface="Century Gothic" panose="020B0502020202020204" pitchFamily="34" charset="0"/>
              </a:rPr>
              <a:t>Fluch:</a:t>
            </a:r>
          </a:p>
          <a:p>
            <a:pPr algn="r">
              <a:spcAft>
                <a:spcPts val="1200"/>
              </a:spcAft>
            </a:pPr>
            <a:r>
              <a:rPr lang="de" sz="1200" dirty="0">
                <a:solidFill>
                  <a:schemeClr val="tx1">
                    <a:lumMod val="65000"/>
                    <a:lumOff val="35000"/>
                  </a:schemeClr>
                </a:solidFill>
                <a:latin typeface="Century Gothic" panose="020B0502020202020204" pitchFamily="34" charset="0"/>
              </a:rPr>
              <a:t>RGB:</a:t>
            </a:r>
          </a:p>
          <a:p>
            <a:pPr algn="r">
              <a:spcAft>
                <a:spcPts val="1200"/>
              </a:spcAft>
            </a:pPr>
            <a:r>
              <a:rPr lang="de" sz="1200" dirty="0">
                <a:solidFill>
                  <a:schemeClr val="tx1">
                    <a:lumMod val="65000"/>
                    <a:lumOff val="35000"/>
                  </a:schemeClr>
                </a:solidFill>
                <a:latin typeface="Century Gothic" panose="020B0502020202020204" pitchFamily="34" charset="0"/>
              </a:rPr>
              <a:t>CMYK:</a:t>
            </a:r>
          </a:p>
          <a:p>
            <a:pPr algn="r">
              <a:spcAft>
                <a:spcPts val="1200"/>
              </a:spcAft>
            </a:pPr>
            <a:r>
              <a:rPr lang="de" sz="1200" dirty="0">
                <a:solidFill>
                  <a:schemeClr val="tx1">
                    <a:lumMod val="65000"/>
                    <a:lumOff val="35000"/>
                  </a:schemeClr>
                </a:solidFill>
                <a:latin typeface="Century Gothic" panose="020B0502020202020204" pitchFamily="34" charset="0"/>
              </a:rPr>
              <a:t>Pantone:</a:t>
            </a:r>
          </a:p>
        </p:txBody>
      </p:sp>
      <p:sp>
        <p:nvSpPr>
          <p:cNvPr id="36" name="Rectangle 35">
            <a:extLst>
              <a:ext uri="{FF2B5EF4-FFF2-40B4-BE49-F238E27FC236}">
                <a16:creationId xmlns:a16="http://schemas.microsoft.com/office/drawing/2014/main" id="{2AFE4E3C-8E80-AB4A-AD14-9A174CDFEBFC}"/>
              </a:ext>
            </a:extLst>
          </p:cNvPr>
          <p:cNvSpPr/>
          <p:nvPr/>
        </p:nvSpPr>
        <p:spPr>
          <a:xfrm>
            <a:off x="6952583" y="4283459"/>
            <a:ext cx="1671822" cy="1292662"/>
          </a:xfrm>
          <a:prstGeom prst="rect">
            <a:avLst/>
          </a:prstGeom>
        </p:spPr>
        <p:txBody>
          <a:bodyPr wrap="square">
            <a:spAutoFit/>
          </a:bodyPr>
          <a:lstStyle/>
          <a:p>
            <a:pPr>
              <a:spcAft>
                <a:spcPts val="1200"/>
              </a:spcAft>
            </a:pPr>
            <a:r>
              <a:rPr lang="de" sz="1200" dirty="0">
                <a:latin typeface="Century Gothic" panose="020B0502020202020204" pitchFamily="34" charset="0"/>
              </a:rPr>
              <a:t>#000000</a:t>
            </a:r>
          </a:p>
          <a:p>
            <a:pPr>
              <a:spcAft>
                <a:spcPts val="1200"/>
              </a:spcAft>
            </a:pPr>
            <a:r>
              <a:rPr lang="de" sz="1200" dirty="0">
                <a:latin typeface="Century Gothic" panose="020B0502020202020204" pitchFamily="34" charset="0"/>
              </a:rPr>
              <a:t>0/ 0 / 0</a:t>
            </a:r>
          </a:p>
          <a:p>
            <a:pPr>
              <a:spcAft>
                <a:spcPts val="1200"/>
              </a:spcAft>
            </a:pPr>
            <a:r>
              <a:rPr lang="de" sz="1200" dirty="0">
                <a:latin typeface="Century Gothic" panose="020B0502020202020204" pitchFamily="34" charset="0"/>
              </a:rPr>
              <a:t>0 / 0 / 0 / 0</a:t>
            </a:r>
          </a:p>
          <a:p>
            <a:pPr>
              <a:spcAft>
                <a:spcPts val="1200"/>
              </a:spcAft>
            </a:pPr>
            <a:r>
              <a:rPr lang="de" sz="1200" dirty="0">
                <a:latin typeface="Century Gothic" panose="020B0502020202020204" pitchFamily="34" charset="0"/>
              </a:rPr>
              <a:t>XXXX</a:t>
            </a:r>
          </a:p>
        </p:txBody>
      </p:sp>
      <p:sp>
        <p:nvSpPr>
          <p:cNvPr id="37" name="TextBox 36">
            <a:extLst>
              <a:ext uri="{FF2B5EF4-FFF2-40B4-BE49-F238E27FC236}">
                <a16:creationId xmlns:a16="http://schemas.microsoft.com/office/drawing/2014/main" id="{5B7E1FB4-ACA6-2A41-9CDB-D08BD3031746}"/>
              </a:ext>
            </a:extLst>
          </p:cNvPr>
          <p:cNvSpPr txBox="1"/>
          <p:nvPr/>
        </p:nvSpPr>
        <p:spPr>
          <a:xfrm>
            <a:off x="9207500" y="3821794"/>
            <a:ext cx="1553630" cy="400110"/>
          </a:xfrm>
          <a:prstGeom prst="rect">
            <a:avLst/>
          </a:prstGeom>
          <a:noFill/>
        </p:spPr>
        <p:txBody>
          <a:bodyPr wrap="none" rtlCol="0">
            <a:spAutoFit/>
          </a:bodyPr>
          <a:lstStyle/>
          <a:p>
            <a:pPr algn="ctr"/>
            <a:r>
              <a:rPr lang="de" sz="2000" dirty="0">
                <a:solidFill>
                  <a:srgbClr val="003059"/>
                </a:solidFill>
                <a:latin typeface="Century Gothic" panose="020B0502020202020204" pitchFamily="34" charset="0"/>
              </a:rPr>
              <a:t>Power Blau</a:t>
            </a:r>
          </a:p>
        </p:txBody>
      </p:sp>
      <p:sp>
        <p:nvSpPr>
          <p:cNvPr id="38" name="Rectangle 37">
            <a:extLst>
              <a:ext uri="{FF2B5EF4-FFF2-40B4-BE49-F238E27FC236}">
                <a16:creationId xmlns:a16="http://schemas.microsoft.com/office/drawing/2014/main" id="{BD04114B-C984-9043-A779-771F4C23581A}"/>
              </a:ext>
            </a:extLst>
          </p:cNvPr>
          <p:cNvSpPr/>
          <p:nvPr/>
        </p:nvSpPr>
        <p:spPr>
          <a:xfrm>
            <a:off x="8828305" y="4283459"/>
            <a:ext cx="859622" cy="1292662"/>
          </a:xfrm>
          <a:prstGeom prst="rect">
            <a:avLst/>
          </a:prstGeom>
        </p:spPr>
        <p:txBody>
          <a:bodyPr wrap="square">
            <a:spAutoFit/>
          </a:bodyPr>
          <a:lstStyle/>
          <a:p>
            <a:pPr algn="r">
              <a:spcAft>
                <a:spcPts val="1200"/>
              </a:spcAft>
            </a:pPr>
            <a:r>
              <a:rPr lang="de" sz="1200" dirty="0">
                <a:solidFill>
                  <a:schemeClr val="tx1">
                    <a:lumMod val="65000"/>
                    <a:lumOff val="35000"/>
                  </a:schemeClr>
                </a:solidFill>
                <a:latin typeface="Century Gothic" panose="020B0502020202020204" pitchFamily="34" charset="0"/>
              </a:rPr>
              <a:t>Fluch:</a:t>
            </a:r>
          </a:p>
          <a:p>
            <a:pPr algn="r">
              <a:spcAft>
                <a:spcPts val="1200"/>
              </a:spcAft>
            </a:pPr>
            <a:r>
              <a:rPr lang="de" sz="1200" dirty="0">
                <a:solidFill>
                  <a:schemeClr val="tx1">
                    <a:lumMod val="65000"/>
                    <a:lumOff val="35000"/>
                  </a:schemeClr>
                </a:solidFill>
                <a:latin typeface="Century Gothic" panose="020B0502020202020204" pitchFamily="34" charset="0"/>
              </a:rPr>
              <a:t>RGB:</a:t>
            </a:r>
          </a:p>
          <a:p>
            <a:pPr algn="r">
              <a:spcAft>
                <a:spcPts val="1200"/>
              </a:spcAft>
            </a:pPr>
            <a:r>
              <a:rPr lang="de" sz="1200" dirty="0">
                <a:solidFill>
                  <a:schemeClr val="tx1">
                    <a:lumMod val="65000"/>
                    <a:lumOff val="35000"/>
                  </a:schemeClr>
                </a:solidFill>
                <a:latin typeface="Century Gothic" panose="020B0502020202020204" pitchFamily="34" charset="0"/>
              </a:rPr>
              <a:t>CMYK:</a:t>
            </a:r>
          </a:p>
          <a:p>
            <a:pPr algn="r">
              <a:spcAft>
                <a:spcPts val="1200"/>
              </a:spcAft>
            </a:pPr>
            <a:r>
              <a:rPr lang="de" sz="1200" dirty="0">
                <a:solidFill>
                  <a:schemeClr val="tx1">
                    <a:lumMod val="65000"/>
                    <a:lumOff val="35000"/>
                  </a:schemeClr>
                </a:solidFill>
                <a:latin typeface="Century Gothic" panose="020B0502020202020204" pitchFamily="34" charset="0"/>
              </a:rPr>
              <a:t>Pantone:</a:t>
            </a:r>
          </a:p>
        </p:txBody>
      </p:sp>
      <p:sp>
        <p:nvSpPr>
          <p:cNvPr id="39" name="Rectangle 38">
            <a:extLst>
              <a:ext uri="{FF2B5EF4-FFF2-40B4-BE49-F238E27FC236}">
                <a16:creationId xmlns:a16="http://schemas.microsoft.com/office/drawing/2014/main" id="{1BBBA393-E36B-9344-8E2B-6C03F94673E4}"/>
              </a:ext>
            </a:extLst>
          </p:cNvPr>
          <p:cNvSpPr/>
          <p:nvPr/>
        </p:nvSpPr>
        <p:spPr>
          <a:xfrm>
            <a:off x="9687927" y="4283459"/>
            <a:ext cx="1671822" cy="1292662"/>
          </a:xfrm>
          <a:prstGeom prst="rect">
            <a:avLst/>
          </a:prstGeom>
        </p:spPr>
        <p:txBody>
          <a:bodyPr wrap="square">
            <a:spAutoFit/>
          </a:bodyPr>
          <a:lstStyle/>
          <a:p>
            <a:pPr>
              <a:spcAft>
                <a:spcPts val="1200"/>
              </a:spcAft>
            </a:pPr>
            <a:r>
              <a:rPr lang="de" sz="1200" dirty="0">
                <a:latin typeface="Century Gothic" panose="020B0502020202020204" pitchFamily="34" charset="0"/>
              </a:rPr>
              <a:t>#000000</a:t>
            </a:r>
          </a:p>
          <a:p>
            <a:pPr>
              <a:spcAft>
                <a:spcPts val="1200"/>
              </a:spcAft>
            </a:pPr>
            <a:r>
              <a:rPr lang="de" sz="1200" dirty="0">
                <a:latin typeface="Century Gothic" panose="020B0502020202020204" pitchFamily="34" charset="0"/>
              </a:rPr>
              <a:t>0/ 0 / 0</a:t>
            </a:r>
          </a:p>
          <a:p>
            <a:pPr>
              <a:spcAft>
                <a:spcPts val="1200"/>
              </a:spcAft>
            </a:pPr>
            <a:r>
              <a:rPr lang="de" sz="1200" dirty="0">
                <a:latin typeface="Century Gothic" panose="020B0502020202020204" pitchFamily="34" charset="0"/>
              </a:rPr>
              <a:t>0 / 0 / 0 / 0</a:t>
            </a:r>
          </a:p>
          <a:p>
            <a:pPr>
              <a:spcAft>
                <a:spcPts val="1200"/>
              </a:spcAft>
            </a:pPr>
            <a:r>
              <a:rPr lang="de" sz="1200" dirty="0">
                <a:latin typeface="Century Gothic" panose="020B0502020202020204" pitchFamily="34" charset="0"/>
              </a:rPr>
              <a:t>XXXX</a:t>
            </a:r>
          </a:p>
        </p:txBody>
      </p:sp>
      <p:sp>
        <p:nvSpPr>
          <p:cNvPr id="4" name="Oval 3">
            <a:extLst>
              <a:ext uri="{FF2B5EF4-FFF2-40B4-BE49-F238E27FC236}">
                <a16:creationId xmlns:a16="http://schemas.microsoft.com/office/drawing/2014/main" id="{BDF25D0F-93F4-B646-B58E-F9F86D8CB4D1}"/>
              </a:ext>
            </a:extLst>
          </p:cNvPr>
          <p:cNvSpPr/>
          <p:nvPr/>
        </p:nvSpPr>
        <p:spPr>
          <a:xfrm>
            <a:off x="556465" y="1281878"/>
            <a:ext cx="2246213" cy="2246213"/>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EE64E1D-A37A-8F41-A334-EDCF578E0423}"/>
              </a:ext>
            </a:extLst>
          </p:cNvPr>
          <p:cNvSpPr/>
          <p:nvPr/>
        </p:nvSpPr>
        <p:spPr>
          <a:xfrm>
            <a:off x="3313744" y="1281878"/>
            <a:ext cx="2246213" cy="2246213"/>
          </a:xfrm>
          <a:prstGeom prst="ellipse">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225EBE0B-1831-1A4D-B0EC-732632856EA6}"/>
              </a:ext>
            </a:extLst>
          </p:cNvPr>
          <p:cNvSpPr/>
          <p:nvPr/>
        </p:nvSpPr>
        <p:spPr>
          <a:xfrm>
            <a:off x="6071024" y="1281878"/>
            <a:ext cx="2246213" cy="2246213"/>
          </a:xfrm>
          <a:prstGeom prst="ellipse">
            <a:avLst/>
          </a:prstGeom>
          <a:solidFill>
            <a:srgbClr val="00B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A542B201-A2BA-5842-B125-2D8347BF379A}"/>
              </a:ext>
            </a:extLst>
          </p:cNvPr>
          <p:cNvSpPr/>
          <p:nvPr/>
        </p:nvSpPr>
        <p:spPr>
          <a:xfrm>
            <a:off x="8828305" y="1281878"/>
            <a:ext cx="2246213" cy="2246213"/>
          </a:xfrm>
          <a:prstGeom prst="ellipse">
            <a:avLst/>
          </a:prstGeom>
          <a:solidFill>
            <a:srgbClr val="2ADC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7536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de" b="1" dirty="0">
                <a:solidFill>
                  <a:schemeClr val="bg1"/>
                </a:solidFill>
                <a:latin typeface="Century Gothic" panose="020B0502020202020204" pitchFamily="34" charset="0"/>
                <a:ea typeface="Arial" charset="0"/>
                <a:cs typeface="Arial" charset="0"/>
              </a:rPr>
              <a:t>PROJEKTBERICHT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4148893" cy="584775"/>
          </a:xfrm>
          <a:prstGeom prst="rect">
            <a:avLst/>
          </a:prstGeom>
          <a:noFill/>
        </p:spPr>
        <p:txBody>
          <a:bodyPr wrap="none" rtlCol="0">
            <a:spAutoFit/>
          </a:bodyPr>
          <a:lstStyle/>
          <a:p>
            <a:r>
              <a:rPr lang="de" sz="2400" dirty="0">
                <a:solidFill>
                  <a:schemeClr val="tx1">
                    <a:lumMod val="65000"/>
                    <a:lumOff val="35000"/>
                  </a:schemeClr>
                </a:solidFill>
                <a:latin typeface="Century Gothic" panose="020B0502020202020204" pitchFamily="34" charset="0"/>
              </a:rPr>
              <a:t>7. </a:t>
            </a:r>
            <a:r>
              <a:rPr lang="de" sz="3200" dirty="0">
                <a:solidFill>
                  <a:schemeClr val="tx1">
                    <a:lumMod val="65000"/>
                    <a:lumOff val="35000"/>
                  </a:schemeClr>
                </a:solidFill>
                <a:latin typeface="Century Gothic" panose="020B0502020202020204" pitchFamily="34" charset="0"/>
              </a:rPr>
              <a:t>Farben: Sekundär</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de" dirty="0">
                <a:solidFill>
                  <a:schemeClr val="bg1"/>
                </a:solidFill>
                <a:latin typeface="Century Gothic" panose="020B0502020202020204" pitchFamily="34" charset="0"/>
              </a:rPr>
              <a:t>FARBEN: Sekundär</a:t>
            </a:r>
            <a:endParaRPr lang="en-US" dirty="0">
              <a:solidFill>
                <a:schemeClr val="bg1"/>
              </a:solidFill>
              <a:latin typeface="Century Gothic" panose="020B0502020202020204" pitchFamily="34" charset="0"/>
              <a:ea typeface="Arial" charset="0"/>
              <a:cs typeface="Arial" charset="0"/>
            </a:endParaRPr>
          </a:p>
        </p:txBody>
      </p:sp>
      <p:sp>
        <p:nvSpPr>
          <p:cNvPr id="12" name="TextBox 11">
            <a:extLst>
              <a:ext uri="{FF2B5EF4-FFF2-40B4-BE49-F238E27FC236}">
                <a16:creationId xmlns:a16="http://schemas.microsoft.com/office/drawing/2014/main" id="{308BE609-9BEF-E84E-ACFF-BEA15CAF93E5}"/>
              </a:ext>
            </a:extLst>
          </p:cNvPr>
          <p:cNvSpPr txBox="1"/>
          <p:nvPr/>
        </p:nvSpPr>
        <p:spPr>
          <a:xfrm>
            <a:off x="930814" y="3821794"/>
            <a:ext cx="1497526" cy="400110"/>
          </a:xfrm>
          <a:prstGeom prst="rect">
            <a:avLst/>
          </a:prstGeom>
          <a:noFill/>
        </p:spPr>
        <p:txBody>
          <a:bodyPr wrap="none" rtlCol="0">
            <a:spAutoFit/>
          </a:bodyPr>
          <a:lstStyle/>
          <a:p>
            <a:pPr algn="ctr"/>
            <a:r>
              <a:rPr lang="de" sz="2000" dirty="0">
                <a:solidFill>
                  <a:srgbClr val="003059"/>
                </a:solidFill>
                <a:latin typeface="Century Gothic" panose="020B0502020202020204" pitchFamily="34" charset="0"/>
              </a:rPr>
              <a:t>Erdbeere</a:t>
            </a:r>
          </a:p>
        </p:txBody>
      </p:sp>
      <p:sp>
        <p:nvSpPr>
          <p:cNvPr id="15" name="Rectangle 14">
            <a:extLst>
              <a:ext uri="{FF2B5EF4-FFF2-40B4-BE49-F238E27FC236}">
                <a16:creationId xmlns:a16="http://schemas.microsoft.com/office/drawing/2014/main" id="{A2F60142-113E-3645-B909-A70F8E097876}"/>
              </a:ext>
            </a:extLst>
          </p:cNvPr>
          <p:cNvSpPr/>
          <p:nvPr/>
        </p:nvSpPr>
        <p:spPr>
          <a:xfrm>
            <a:off x="622273" y="4283459"/>
            <a:ext cx="859622" cy="1292662"/>
          </a:xfrm>
          <a:prstGeom prst="rect">
            <a:avLst/>
          </a:prstGeom>
        </p:spPr>
        <p:txBody>
          <a:bodyPr wrap="square">
            <a:spAutoFit/>
          </a:bodyPr>
          <a:lstStyle/>
          <a:p>
            <a:pPr algn="r">
              <a:spcAft>
                <a:spcPts val="1200"/>
              </a:spcAft>
            </a:pPr>
            <a:r>
              <a:rPr lang="de" sz="1200" dirty="0">
                <a:solidFill>
                  <a:schemeClr val="tx1">
                    <a:lumMod val="65000"/>
                    <a:lumOff val="35000"/>
                  </a:schemeClr>
                </a:solidFill>
                <a:latin typeface="Century Gothic" panose="020B0502020202020204" pitchFamily="34" charset="0"/>
              </a:rPr>
              <a:t>Fluch:</a:t>
            </a:r>
          </a:p>
          <a:p>
            <a:pPr algn="r">
              <a:spcAft>
                <a:spcPts val="1200"/>
              </a:spcAft>
            </a:pPr>
            <a:r>
              <a:rPr lang="de" sz="1200" dirty="0">
                <a:solidFill>
                  <a:schemeClr val="tx1">
                    <a:lumMod val="65000"/>
                    <a:lumOff val="35000"/>
                  </a:schemeClr>
                </a:solidFill>
                <a:latin typeface="Century Gothic" panose="020B0502020202020204" pitchFamily="34" charset="0"/>
              </a:rPr>
              <a:t>RGB:</a:t>
            </a:r>
          </a:p>
          <a:p>
            <a:pPr algn="r">
              <a:spcAft>
                <a:spcPts val="1200"/>
              </a:spcAft>
            </a:pPr>
            <a:r>
              <a:rPr lang="de" sz="1200" dirty="0">
                <a:solidFill>
                  <a:schemeClr val="tx1">
                    <a:lumMod val="65000"/>
                    <a:lumOff val="35000"/>
                  </a:schemeClr>
                </a:solidFill>
                <a:latin typeface="Century Gothic" panose="020B0502020202020204" pitchFamily="34" charset="0"/>
              </a:rPr>
              <a:t>CMYK:</a:t>
            </a:r>
          </a:p>
          <a:p>
            <a:pPr algn="r">
              <a:spcAft>
                <a:spcPts val="1200"/>
              </a:spcAft>
            </a:pPr>
            <a:r>
              <a:rPr lang="de" sz="1200" dirty="0">
                <a:solidFill>
                  <a:schemeClr val="tx1">
                    <a:lumMod val="65000"/>
                    <a:lumOff val="35000"/>
                  </a:schemeClr>
                </a:solidFill>
                <a:latin typeface="Century Gothic" panose="020B0502020202020204" pitchFamily="34" charset="0"/>
              </a:rPr>
              <a:t>Pantone:</a:t>
            </a:r>
          </a:p>
        </p:txBody>
      </p:sp>
      <p:sp>
        <p:nvSpPr>
          <p:cNvPr id="28" name="Rectangle 27">
            <a:extLst>
              <a:ext uri="{FF2B5EF4-FFF2-40B4-BE49-F238E27FC236}">
                <a16:creationId xmlns:a16="http://schemas.microsoft.com/office/drawing/2014/main" id="{39F5AD11-C9FD-D644-93E1-DB3AFBB1A8F5}"/>
              </a:ext>
            </a:extLst>
          </p:cNvPr>
          <p:cNvSpPr/>
          <p:nvPr/>
        </p:nvSpPr>
        <p:spPr>
          <a:xfrm>
            <a:off x="1481895" y="4283459"/>
            <a:ext cx="1671822" cy="1292662"/>
          </a:xfrm>
          <a:prstGeom prst="rect">
            <a:avLst/>
          </a:prstGeom>
        </p:spPr>
        <p:txBody>
          <a:bodyPr wrap="square">
            <a:spAutoFit/>
          </a:bodyPr>
          <a:lstStyle/>
          <a:p>
            <a:pPr>
              <a:spcAft>
                <a:spcPts val="1200"/>
              </a:spcAft>
            </a:pPr>
            <a:r>
              <a:rPr lang="de" sz="1200" dirty="0">
                <a:latin typeface="Century Gothic" panose="020B0502020202020204" pitchFamily="34" charset="0"/>
              </a:rPr>
              <a:t>#000000</a:t>
            </a:r>
          </a:p>
          <a:p>
            <a:pPr>
              <a:spcAft>
                <a:spcPts val="1200"/>
              </a:spcAft>
            </a:pPr>
            <a:r>
              <a:rPr lang="de" sz="1200" dirty="0">
                <a:latin typeface="Century Gothic" panose="020B0502020202020204" pitchFamily="34" charset="0"/>
              </a:rPr>
              <a:t>0/ 0 / 0</a:t>
            </a:r>
          </a:p>
          <a:p>
            <a:pPr>
              <a:spcAft>
                <a:spcPts val="1200"/>
              </a:spcAft>
            </a:pPr>
            <a:r>
              <a:rPr lang="de" sz="1200" dirty="0">
                <a:latin typeface="Century Gothic" panose="020B0502020202020204" pitchFamily="34" charset="0"/>
              </a:rPr>
              <a:t>0 / 0 / 0 / 0</a:t>
            </a:r>
          </a:p>
          <a:p>
            <a:pPr>
              <a:spcAft>
                <a:spcPts val="1200"/>
              </a:spcAft>
            </a:pPr>
            <a:r>
              <a:rPr lang="de" sz="1200" dirty="0">
                <a:latin typeface="Century Gothic" panose="020B0502020202020204" pitchFamily="34" charset="0"/>
              </a:rPr>
              <a:t>XXXX</a:t>
            </a:r>
          </a:p>
        </p:txBody>
      </p:sp>
      <p:sp>
        <p:nvSpPr>
          <p:cNvPr id="30" name="TextBox 29">
            <a:extLst>
              <a:ext uri="{FF2B5EF4-FFF2-40B4-BE49-F238E27FC236}">
                <a16:creationId xmlns:a16="http://schemas.microsoft.com/office/drawing/2014/main" id="{2D44605A-BB8D-D44C-B500-3B942284911A}"/>
              </a:ext>
            </a:extLst>
          </p:cNvPr>
          <p:cNvSpPr txBox="1"/>
          <p:nvPr/>
        </p:nvSpPr>
        <p:spPr>
          <a:xfrm>
            <a:off x="3584021" y="3821794"/>
            <a:ext cx="1694696" cy="400110"/>
          </a:xfrm>
          <a:prstGeom prst="rect">
            <a:avLst/>
          </a:prstGeom>
          <a:noFill/>
        </p:spPr>
        <p:txBody>
          <a:bodyPr wrap="none" rtlCol="0">
            <a:spAutoFit/>
          </a:bodyPr>
          <a:lstStyle/>
          <a:p>
            <a:pPr algn="ctr"/>
            <a:r>
              <a:rPr lang="de" sz="2000" dirty="0">
                <a:solidFill>
                  <a:srgbClr val="003059"/>
                </a:solidFill>
                <a:latin typeface="Century Gothic" panose="020B0502020202020204" pitchFamily="34" charset="0"/>
              </a:rPr>
              <a:t>Zuckermelone</a:t>
            </a:r>
          </a:p>
        </p:txBody>
      </p:sp>
      <p:sp>
        <p:nvSpPr>
          <p:cNvPr id="32" name="Rectangle 31">
            <a:extLst>
              <a:ext uri="{FF2B5EF4-FFF2-40B4-BE49-F238E27FC236}">
                <a16:creationId xmlns:a16="http://schemas.microsoft.com/office/drawing/2014/main" id="{48807891-A058-FB4E-82E4-D511D0E502EF}"/>
              </a:ext>
            </a:extLst>
          </p:cNvPr>
          <p:cNvSpPr/>
          <p:nvPr/>
        </p:nvSpPr>
        <p:spPr>
          <a:xfrm>
            <a:off x="3357617" y="4283459"/>
            <a:ext cx="859622" cy="1292662"/>
          </a:xfrm>
          <a:prstGeom prst="rect">
            <a:avLst/>
          </a:prstGeom>
        </p:spPr>
        <p:txBody>
          <a:bodyPr wrap="square">
            <a:spAutoFit/>
          </a:bodyPr>
          <a:lstStyle/>
          <a:p>
            <a:pPr algn="r">
              <a:spcAft>
                <a:spcPts val="1200"/>
              </a:spcAft>
            </a:pPr>
            <a:r>
              <a:rPr lang="de" sz="1200" dirty="0">
                <a:solidFill>
                  <a:schemeClr val="tx1">
                    <a:lumMod val="65000"/>
                    <a:lumOff val="35000"/>
                  </a:schemeClr>
                </a:solidFill>
                <a:latin typeface="Century Gothic" panose="020B0502020202020204" pitchFamily="34" charset="0"/>
              </a:rPr>
              <a:t>Fluch:</a:t>
            </a:r>
          </a:p>
          <a:p>
            <a:pPr algn="r">
              <a:spcAft>
                <a:spcPts val="1200"/>
              </a:spcAft>
            </a:pPr>
            <a:r>
              <a:rPr lang="de" sz="1200" dirty="0">
                <a:solidFill>
                  <a:schemeClr val="tx1">
                    <a:lumMod val="65000"/>
                    <a:lumOff val="35000"/>
                  </a:schemeClr>
                </a:solidFill>
                <a:latin typeface="Century Gothic" panose="020B0502020202020204" pitchFamily="34" charset="0"/>
              </a:rPr>
              <a:t>RGB:</a:t>
            </a:r>
          </a:p>
          <a:p>
            <a:pPr algn="r">
              <a:spcAft>
                <a:spcPts val="1200"/>
              </a:spcAft>
            </a:pPr>
            <a:r>
              <a:rPr lang="de" sz="1200" dirty="0">
                <a:solidFill>
                  <a:schemeClr val="tx1">
                    <a:lumMod val="65000"/>
                    <a:lumOff val="35000"/>
                  </a:schemeClr>
                </a:solidFill>
                <a:latin typeface="Century Gothic" panose="020B0502020202020204" pitchFamily="34" charset="0"/>
              </a:rPr>
              <a:t>CMYK:</a:t>
            </a:r>
          </a:p>
          <a:p>
            <a:pPr algn="r">
              <a:spcAft>
                <a:spcPts val="1200"/>
              </a:spcAft>
            </a:pPr>
            <a:r>
              <a:rPr lang="de" sz="1200" dirty="0">
                <a:solidFill>
                  <a:schemeClr val="tx1">
                    <a:lumMod val="65000"/>
                    <a:lumOff val="35000"/>
                  </a:schemeClr>
                </a:solidFill>
                <a:latin typeface="Century Gothic" panose="020B0502020202020204" pitchFamily="34" charset="0"/>
              </a:rPr>
              <a:t>Pantone:</a:t>
            </a:r>
          </a:p>
        </p:txBody>
      </p:sp>
      <p:sp>
        <p:nvSpPr>
          <p:cNvPr id="33" name="Rectangle 32">
            <a:extLst>
              <a:ext uri="{FF2B5EF4-FFF2-40B4-BE49-F238E27FC236}">
                <a16:creationId xmlns:a16="http://schemas.microsoft.com/office/drawing/2014/main" id="{F2CB9913-B60D-EB46-8601-3AA8FA1240B3}"/>
              </a:ext>
            </a:extLst>
          </p:cNvPr>
          <p:cNvSpPr/>
          <p:nvPr/>
        </p:nvSpPr>
        <p:spPr>
          <a:xfrm>
            <a:off x="4217239" y="4283459"/>
            <a:ext cx="1671822" cy="1292662"/>
          </a:xfrm>
          <a:prstGeom prst="rect">
            <a:avLst/>
          </a:prstGeom>
        </p:spPr>
        <p:txBody>
          <a:bodyPr wrap="square">
            <a:spAutoFit/>
          </a:bodyPr>
          <a:lstStyle/>
          <a:p>
            <a:pPr>
              <a:spcAft>
                <a:spcPts val="1200"/>
              </a:spcAft>
            </a:pPr>
            <a:r>
              <a:rPr lang="de" sz="1200" dirty="0">
                <a:latin typeface="Century Gothic" panose="020B0502020202020204" pitchFamily="34" charset="0"/>
              </a:rPr>
              <a:t>#000000</a:t>
            </a:r>
          </a:p>
          <a:p>
            <a:pPr>
              <a:spcAft>
                <a:spcPts val="1200"/>
              </a:spcAft>
            </a:pPr>
            <a:r>
              <a:rPr lang="de" sz="1200" dirty="0">
                <a:latin typeface="Century Gothic" panose="020B0502020202020204" pitchFamily="34" charset="0"/>
              </a:rPr>
              <a:t>0/ 0 / 0</a:t>
            </a:r>
          </a:p>
          <a:p>
            <a:pPr>
              <a:spcAft>
                <a:spcPts val="1200"/>
              </a:spcAft>
            </a:pPr>
            <a:r>
              <a:rPr lang="de" sz="1200" dirty="0">
                <a:latin typeface="Century Gothic" panose="020B0502020202020204" pitchFamily="34" charset="0"/>
              </a:rPr>
              <a:t>0 / 0 / 0 / 0</a:t>
            </a:r>
          </a:p>
          <a:p>
            <a:pPr>
              <a:spcAft>
                <a:spcPts val="1200"/>
              </a:spcAft>
            </a:pPr>
            <a:r>
              <a:rPr lang="de" sz="1200" dirty="0">
                <a:latin typeface="Century Gothic" panose="020B0502020202020204" pitchFamily="34" charset="0"/>
              </a:rPr>
              <a:t>XXXX</a:t>
            </a:r>
          </a:p>
        </p:txBody>
      </p:sp>
      <p:sp>
        <p:nvSpPr>
          <p:cNvPr id="34" name="TextBox 33">
            <a:extLst>
              <a:ext uri="{FF2B5EF4-FFF2-40B4-BE49-F238E27FC236}">
                <a16:creationId xmlns:a16="http://schemas.microsoft.com/office/drawing/2014/main" id="{8ACFD230-D9D3-6C4B-A1E4-6ECC9F50BDF8}"/>
              </a:ext>
            </a:extLst>
          </p:cNvPr>
          <p:cNvSpPr txBox="1"/>
          <p:nvPr/>
        </p:nvSpPr>
        <p:spPr>
          <a:xfrm>
            <a:off x="6733951" y="3821794"/>
            <a:ext cx="1035861" cy="400110"/>
          </a:xfrm>
          <a:prstGeom prst="rect">
            <a:avLst/>
          </a:prstGeom>
          <a:noFill/>
        </p:spPr>
        <p:txBody>
          <a:bodyPr wrap="none" rtlCol="0">
            <a:spAutoFit/>
          </a:bodyPr>
          <a:lstStyle/>
          <a:p>
            <a:pPr algn="ctr"/>
            <a:r>
              <a:rPr lang="de" sz="2000" dirty="0">
                <a:solidFill>
                  <a:srgbClr val="003059"/>
                </a:solidFill>
                <a:latin typeface="Century Gothic" panose="020B0502020202020204" pitchFamily="34" charset="0"/>
              </a:rPr>
              <a:t>Zitrone</a:t>
            </a:r>
          </a:p>
        </p:txBody>
      </p:sp>
      <p:sp>
        <p:nvSpPr>
          <p:cNvPr id="35" name="Rectangle 34">
            <a:extLst>
              <a:ext uri="{FF2B5EF4-FFF2-40B4-BE49-F238E27FC236}">
                <a16:creationId xmlns:a16="http://schemas.microsoft.com/office/drawing/2014/main" id="{04F1E81B-C326-074B-9C26-81D51C52547B}"/>
              </a:ext>
            </a:extLst>
          </p:cNvPr>
          <p:cNvSpPr/>
          <p:nvPr/>
        </p:nvSpPr>
        <p:spPr>
          <a:xfrm>
            <a:off x="6092961" y="4283459"/>
            <a:ext cx="859622" cy="1292662"/>
          </a:xfrm>
          <a:prstGeom prst="rect">
            <a:avLst/>
          </a:prstGeom>
        </p:spPr>
        <p:txBody>
          <a:bodyPr wrap="square">
            <a:spAutoFit/>
          </a:bodyPr>
          <a:lstStyle/>
          <a:p>
            <a:pPr algn="r">
              <a:spcAft>
                <a:spcPts val="1200"/>
              </a:spcAft>
            </a:pPr>
            <a:r>
              <a:rPr lang="de" sz="1200" dirty="0">
                <a:solidFill>
                  <a:schemeClr val="tx1">
                    <a:lumMod val="65000"/>
                    <a:lumOff val="35000"/>
                  </a:schemeClr>
                </a:solidFill>
                <a:latin typeface="Century Gothic" panose="020B0502020202020204" pitchFamily="34" charset="0"/>
              </a:rPr>
              <a:t>Fluch:</a:t>
            </a:r>
          </a:p>
          <a:p>
            <a:pPr algn="r">
              <a:spcAft>
                <a:spcPts val="1200"/>
              </a:spcAft>
            </a:pPr>
            <a:r>
              <a:rPr lang="de" sz="1200" dirty="0">
                <a:solidFill>
                  <a:schemeClr val="tx1">
                    <a:lumMod val="65000"/>
                    <a:lumOff val="35000"/>
                  </a:schemeClr>
                </a:solidFill>
                <a:latin typeface="Century Gothic" panose="020B0502020202020204" pitchFamily="34" charset="0"/>
              </a:rPr>
              <a:t>RGB:</a:t>
            </a:r>
          </a:p>
          <a:p>
            <a:pPr algn="r">
              <a:spcAft>
                <a:spcPts val="1200"/>
              </a:spcAft>
            </a:pPr>
            <a:r>
              <a:rPr lang="de" sz="1200" dirty="0">
                <a:solidFill>
                  <a:schemeClr val="tx1">
                    <a:lumMod val="65000"/>
                    <a:lumOff val="35000"/>
                  </a:schemeClr>
                </a:solidFill>
                <a:latin typeface="Century Gothic" panose="020B0502020202020204" pitchFamily="34" charset="0"/>
              </a:rPr>
              <a:t>CMYK:</a:t>
            </a:r>
          </a:p>
          <a:p>
            <a:pPr algn="r">
              <a:spcAft>
                <a:spcPts val="1200"/>
              </a:spcAft>
            </a:pPr>
            <a:r>
              <a:rPr lang="de" sz="1200" dirty="0">
                <a:solidFill>
                  <a:schemeClr val="tx1">
                    <a:lumMod val="65000"/>
                    <a:lumOff val="35000"/>
                  </a:schemeClr>
                </a:solidFill>
                <a:latin typeface="Century Gothic" panose="020B0502020202020204" pitchFamily="34" charset="0"/>
              </a:rPr>
              <a:t>Pantone:</a:t>
            </a:r>
          </a:p>
        </p:txBody>
      </p:sp>
      <p:sp>
        <p:nvSpPr>
          <p:cNvPr id="36" name="Rectangle 35">
            <a:extLst>
              <a:ext uri="{FF2B5EF4-FFF2-40B4-BE49-F238E27FC236}">
                <a16:creationId xmlns:a16="http://schemas.microsoft.com/office/drawing/2014/main" id="{2AFE4E3C-8E80-AB4A-AD14-9A174CDFEBFC}"/>
              </a:ext>
            </a:extLst>
          </p:cNvPr>
          <p:cNvSpPr/>
          <p:nvPr/>
        </p:nvSpPr>
        <p:spPr>
          <a:xfrm>
            <a:off x="6952583" y="4283459"/>
            <a:ext cx="1671822" cy="1292662"/>
          </a:xfrm>
          <a:prstGeom prst="rect">
            <a:avLst/>
          </a:prstGeom>
        </p:spPr>
        <p:txBody>
          <a:bodyPr wrap="square">
            <a:spAutoFit/>
          </a:bodyPr>
          <a:lstStyle/>
          <a:p>
            <a:pPr>
              <a:spcAft>
                <a:spcPts val="1200"/>
              </a:spcAft>
            </a:pPr>
            <a:r>
              <a:rPr lang="de" sz="1200" dirty="0">
                <a:latin typeface="Century Gothic" panose="020B0502020202020204" pitchFamily="34" charset="0"/>
              </a:rPr>
              <a:t>#000000</a:t>
            </a:r>
          </a:p>
          <a:p>
            <a:pPr>
              <a:spcAft>
                <a:spcPts val="1200"/>
              </a:spcAft>
            </a:pPr>
            <a:r>
              <a:rPr lang="de" sz="1200" dirty="0">
                <a:latin typeface="Century Gothic" panose="020B0502020202020204" pitchFamily="34" charset="0"/>
              </a:rPr>
              <a:t>0/ 0 / 0</a:t>
            </a:r>
          </a:p>
          <a:p>
            <a:pPr>
              <a:spcAft>
                <a:spcPts val="1200"/>
              </a:spcAft>
            </a:pPr>
            <a:r>
              <a:rPr lang="de" sz="1200" dirty="0">
                <a:latin typeface="Century Gothic" panose="020B0502020202020204" pitchFamily="34" charset="0"/>
              </a:rPr>
              <a:t>0 / 0 / 0 / 0</a:t>
            </a:r>
          </a:p>
          <a:p>
            <a:pPr>
              <a:spcAft>
                <a:spcPts val="1200"/>
              </a:spcAft>
            </a:pPr>
            <a:r>
              <a:rPr lang="de" sz="1200" dirty="0">
                <a:latin typeface="Century Gothic" panose="020B0502020202020204" pitchFamily="34" charset="0"/>
              </a:rPr>
              <a:t>XXXX</a:t>
            </a:r>
          </a:p>
        </p:txBody>
      </p:sp>
      <p:sp>
        <p:nvSpPr>
          <p:cNvPr id="37" name="TextBox 36">
            <a:extLst>
              <a:ext uri="{FF2B5EF4-FFF2-40B4-BE49-F238E27FC236}">
                <a16:creationId xmlns:a16="http://schemas.microsoft.com/office/drawing/2014/main" id="{5B7E1FB4-ACA6-2A41-9CDB-D08BD3031746}"/>
              </a:ext>
            </a:extLst>
          </p:cNvPr>
          <p:cNvSpPr txBox="1"/>
          <p:nvPr/>
        </p:nvSpPr>
        <p:spPr>
          <a:xfrm>
            <a:off x="9657944" y="3821794"/>
            <a:ext cx="652743" cy="400110"/>
          </a:xfrm>
          <a:prstGeom prst="rect">
            <a:avLst/>
          </a:prstGeom>
          <a:noFill/>
        </p:spPr>
        <p:txBody>
          <a:bodyPr wrap="none" rtlCol="0">
            <a:spAutoFit/>
          </a:bodyPr>
          <a:lstStyle/>
          <a:p>
            <a:pPr algn="ctr"/>
            <a:r>
              <a:rPr lang="de" sz="2000" dirty="0">
                <a:solidFill>
                  <a:srgbClr val="003059"/>
                </a:solidFill>
                <a:latin typeface="Century Gothic" panose="020B0502020202020204" pitchFamily="34" charset="0"/>
              </a:rPr>
              <a:t>Kiwi</a:t>
            </a:r>
          </a:p>
        </p:txBody>
      </p:sp>
      <p:sp>
        <p:nvSpPr>
          <p:cNvPr id="38" name="Rectangle 37">
            <a:extLst>
              <a:ext uri="{FF2B5EF4-FFF2-40B4-BE49-F238E27FC236}">
                <a16:creationId xmlns:a16="http://schemas.microsoft.com/office/drawing/2014/main" id="{BD04114B-C984-9043-A779-771F4C23581A}"/>
              </a:ext>
            </a:extLst>
          </p:cNvPr>
          <p:cNvSpPr/>
          <p:nvPr/>
        </p:nvSpPr>
        <p:spPr>
          <a:xfrm>
            <a:off x="8828305" y="4283459"/>
            <a:ext cx="859622" cy="1292662"/>
          </a:xfrm>
          <a:prstGeom prst="rect">
            <a:avLst/>
          </a:prstGeom>
        </p:spPr>
        <p:txBody>
          <a:bodyPr wrap="square">
            <a:spAutoFit/>
          </a:bodyPr>
          <a:lstStyle/>
          <a:p>
            <a:pPr algn="r">
              <a:spcAft>
                <a:spcPts val="1200"/>
              </a:spcAft>
            </a:pPr>
            <a:r>
              <a:rPr lang="de" sz="1200" dirty="0">
                <a:solidFill>
                  <a:schemeClr val="tx1">
                    <a:lumMod val="65000"/>
                    <a:lumOff val="35000"/>
                  </a:schemeClr>
                </a:solidFill>
                <a:latin typeface="Century Gothic" panose="020B0502020202020204" pitchFamily="34" charset="0"/>
              </a:rPr>
              <a:t>Fluch:</a:t>
            </a:r>
          </a:p>
          <a:p>
            <a:pPr algn="r">
              <a:spcAft>
                <a:spcPts val="1200"/>
              </a:spcAft>
            </a:pPr>
            <a:r>
              <a:rPr lang="de" sz="1200" dirty="0">
                <a:solidFill>
                  <a:schemeClr val="tx1">
                    <a:lumMod val="65000"/>
                    <a:lumOff val="35000"/>
                  </a:schemeClr>
                </a:solidFill>
                <a:latin typeface="Century Gothic" panose="020B0502020202020204" pitchFamily="34" charset="0"/>
              </a:rPr>
              <a:t>RGB:</a:t>
            </a:r>
          </a:p>
          <a:p>
            <a:pPr algn="r">
              <a:spcAft>
                <a:spcPts val="1200"/>
              </a:spcAft>
            </a:pPr>
            <a:r>
              <a:rPr lang="de" sz="1200" dirty="0">
                <a:solidFill>
                  <a:schemeClr val="tx1">
                    <a:lumMod val="65000"/>
                    <a:lumOff val="35000"/>
                  </a:schemeClr>
                </a:solidFill>
                <a:latin typeface="Century Gothic" panose="020B0502020202020204" pitchFamily="34" charset="0"/>
              </a:rPr>
              <a:t>CMYK:</a:t>
            </a:r>
          </a:p>
          <a:p>
            <a:pPr algn="r">
              <a:spcAft>
                <a:spcPts val="1200"/>
              </a:spcAft>
            </a:pPr>
            <a:r>
              <a:rPr lang="de" sz="1200" dirty="0">
                <a:solidFill>
                  <a:schemeClr val="tx1">
                    <a:lumMod val="65000"/>
                    <a:lumOff val="35000"/>
                  </a:schemeClr>
                </a:solidFill>
                <a:latin typeface="Century Gothic" panose="020B0502020202020204" pitchFamily="34" charset="0"/>
              </a:rPr>
              <a:t>Pantone:</a:t>
            </a:r>
          </a:p>
        </p:txBody>
      </p:sp>
      <p:sp>
        <p:nvSpPr>
          <p:cNvPr id="39" name="Rectangle 38">
            <a:extLst>
              <a:ext uri="{FF2B5EF4-FFF2-40B4-BE49-F238E27FC236}">
                <a16:creationId xmlns:a16="http://schemas.microsoft.com/office/drawing/2014/main" id="{1BBBA393-E36B-9344-8E2B-6C03F94673E4}"/>
              </a:ext>
            </a:extLst>
          </p:cNvPr>
          <p:cNvSpPr/>
          <p:nvPr/>
        </p:nvSpPr>
        <p:spPr>
          <a:xfrm>
            <a:off x="9687927" y="4283459"/>
            <a:ext cx="1671822" cy="1292662"/>
          </a:xfrm>
          <a:prstGeom prst="rect">
            <a:avLst/>
          </a:prstGeom>
        </p:spPr>
        <p:txBody>
          <a:bodyPr wrap="square">
            <a:spAutoFit/>
          </a:bodyPr>
          <a:lstStyle/>
          <a:p>
            <a:pPr>
              <a:spcAft>
                <a:spcPts val="1200"/>
              </a:spcAft>
            </a:pPr>
            <a:r>
              <a:rPr lang="de" sz="1200" dirty="0">
                <a:latin typeface="Century Gothic" panose="020B0502020202020204" pitchFamily="34" charset="0"/>
              </a:rPr>
              <a:t>#000000</a:t>
            </a:r>
          </a:p>
          <a:p>
            <a:pPr>
              <a:spcAft>
                <a:spcPts val="1200"/>
              </a:spcAft>
            </a:pPr>
            <a:r>
              <a:rPr lang="de" sz="1200" dirty="0">
                <a:latin typeface="Century Gothic" panose="020B0502020202020204" pitchFamily="34" charset="0"/>
              </a:rPr>
              <a:t>0/ 0 / 0</a:t>
            </a:r>
          </a:p>
          <a:p>
            <a:pPr>
              <a:spcAft>
                <a:spcPts val="1200"/>
              </a:spcAft>
            </a:pPr>
            <a:r>
              <a:rPr lang="de" sz="1200" dirty="0">
                <a:latin typeface="Century Gothic" panose="020B0502020202020204" pitchFamily="34" charset="0"/>
              </a:rPr>
              <a:t>0 / 0 / 0 / 0</a:t>
            </a:r>
          </a:p>
          <a:p>
            <a:pPr>
              <a:spcAft>
                <a:spcPts val="1200"/>
              </a:spcAft>
            </a:pPr>
            <a:r>
              <a:rPr lang="de" sz="1200" dirty="0">
                <a:latin typeface="Century Gothic" panose="020B0502020202020204" pitchFamily="34" charset="0"/>
              </a:rPr>
              <a:t>XXXX</a:t>
            </a:r>
          </a:p>
        </p:txBody>
      </p:sp>
      <p:sp>
        <p:nvSpPr>
          <p:cNvPr id="4" name="Diamond 3">
            <a:extLst>
              <a:ext uri="{FF2B5EF4-FFF2-40B4-BE49-F238E27FC236}">
                <a16:creationId xmlns:a16="http://schemas.microsoft.com/office/drawing/2014/main" id="{BDF25D0F-93F4-B646-B58E-F9F86D8CB4D1}"/>
              </a:ext>
            </a:extLst>
          </p:cNvPr>
          <p:cNvSpPr/>
          <p:nvPr/>
        </p:nvSpPr>
        <p:spPr>
          <a:xfrm>
            <a:off x="556465" y="1281878"/>
            <a:ext cx="2246213" cy="2246213"/>
          </a:xfrm>
          <a:prstGeom prst="diamond">
            <a:avLst/>
          </a:prstGeom>
          <a:solidFill>
            <a:srgbClr val="E10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iamond 39">
            <a:extLst>
              <a:ext uri="{FF2B5EF4-FFF2-40B4-BE49-F238E27FC236}">
                <a16:creationId xmlns:a16="http://schemas.microsoft.com/office/drawing/2014/main" id="{BEE64E1D-A37A-8F41-A334-EDCF578E0423}"/>
              </a:ext>
            </a:extLst>
          </p:cNvPr>
          <p:cNvSpPr/>
          <p:nvPr/>
        </p:nvSpPr>
        <p:spPr>
          <a:xfrm>
            <a:off x="3313744" y="1281878"/>
            <a:ext cx="2246213" cy="2246213"/>
          </a:xfrm>
          <a:prstGeom prst="diamond">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Diamond 40">
            <a:extLst>
              <a:ext uri="{FF2B5EF4-FFF2-40B4-BE49-F238E27FC236}">
                <a16:creationId xmlns:a16="http://schemas.microsoft.com/office/drawing/2014/main" id="{225EBE0B-1831-1A4D-B0EC-732632856EA6}"/>
              </a:ext>
            </a:extLst>
          </p:cNvPr>
          <p:cNvSpPr/>
          <p:nvPr/>
        </p:nvSpPr>
        <p:spPr>
          <a:xfrm>
            <a:off x="6071024" y="1281878"/>
            <a:ext cx="2246213" cy="2246213"/>
          </a:xfrm>
          <a:prstGeom prst="diamon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Diamond 41">
            <a:extLst>
              <a:ext uri="{FF2B5EF4-FFF2-40B4-BE49-F238E27FC236}">
                <a16:creationId xmlns:a16="http://schemas.microsoft.com/office/drawing/2014/main" id="{A542B201-A2BA-5842-B125-2D8347BF379A}"/>
              </a:ext>
            </a:extLst>
          </p:cNvPr>
          <p:cNvSpPr/>
          <p:nvPr/>
        </p:nvSpPr>
        <p:spPr>
          <a:xfrm>
            <a:off x="8828305" y="1281878"/>
            <a:ext cx="2246213" cy="2246213"/>
          </a:xfrm>
          <a:prstGeom prst="diamond">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2676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7092276-7E6C-674B-9386-DF31BEADFEF5}"/>
              </a:ext>
            </a:extLst>
          </p:cNvPr>
          <p:cNvSpPr/>
          <p:nvPr/>
        </p:nvSpPr>
        <p:spPr>
          <a:xfrm>
            <a:off x="0" y="0"/>
            <a:ext cx="12191188" cy="6477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781586" y="6477000"/>
            <a:ext cx="8283455" cy="369332"/>
          </a:xfrm>
          <a:prstGeom prst="rect">
            <a:avLst/>
          </a:prstGeom>
          <a:noFill/>
        </p:spPr>
        <p:txBody>
          <a:bodyPr wrap="square" rtlCol="0">
            <a:spAutoFit/>
          </a:bodyPr>
          <a:lstStyle/>
          <a:p>
            <a:pPr algn="r"/>
            <a:r>
              <a:rPr lang="de" b="1" dirty="0">
                <a:solidFill>
                  <a:schemeClr val="bg1"/>
                </a:solidFill>
                <a:latin typeface="Century Gothic" panose="020B0502020202020204" pitchFamily="34" charset="0"/>
                <a:ea typeface="Arial" charset="0"/>
                <a:cs typeface="Arial" charset="0"/>
              </a:rPr>
              <a:t>PROJEKTBERICHT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de" dirty="0">
                <a:solidFill>
                  <a:schemeClr val="bg1"/>
                </a:solidFill>
                <a:latin typeface="Century Gothic" panose="020B0502020202020204" pitchFamily="34" charset="0"/>
              </a:rPr>
              <a:t>TYPOGRAPHIE</a:t>
            </a:r>
            <a:endParaRPr lang="en-US" dirty="0">
              <a:solidFill>
                <a:schemeClr val="bg1"/>
              </a:solidFill>
              <a:latin typeface="Century Gothic" panose="020B0502020202020204" pitchFamily="34" charset="0"/>
              <a:ea typeface="Arial" charset="0"/>
              <a:cs typeface="Arial" charset="0"/>
            </a:endParaRPr>
          </a:p>
        </p:txBody>
      </p:sp>
      <p:sp>
        <p:nvSpPr>
          <p:cNvPr id="2" name="TextBox 1">
            <a:extLst>
              <a:ext uri="{FF2B5EF4-FFF2-40B4-BE49-F238E27FC236}">
                <a16:creationId xmlns:a16="http://schemas.microsoft.com/office/drawing/2014/main" id="{B2658F5F-FC84-B44E-B55C-A0BDB1DDC2BD}"/>
              </a:ext>
            </a:extLst>
          </p:cNvPr>
          <p:cNvSpPr txBox="1"/>
          <p:nvPr/>
        </p:nvSpPr>
        <p:spPr>
          <a:xfrm>
            <a:off x="469556" y="972868"/>
            <a:ext cx="1781257" cy="461665"/>
          </a:xfrm>
          <a:prstGeom prst="rect">
            <a:avLst/>
          </a:prstGeom>
          <a:noFill/>
        </p:spPr>
        <p:txBody>
          <a:bodyPr wrap="none" rtlCol="0">
            <a:spAutoFit/>
          </a:bodyPr>
          <a:lstStyle/>
          <a:p>
            <a:r>
              <a:rPr lang="de" sz="2400" dirty="0">
                <a:latin typeface="Century Gothic" panose="020B0502020202020204" pitchFamily="34" charset="0"/>
              </a:rPr>
              <a:t>Montserrat</a:t>
            </a:r>
          </a:p>
        </p:txBody>
      </p:sp>
      <p:sp>
        <p:nvSpPr>
          <p:cNvPr id="22" name="TextBox 21">
            <a:extLst>
              <a:ext uri="{FF2B5EF4-FFF2-40B4-BE49-F238E27FC236}">
                <a16:creationId xmlns:a16="http://schemas.microsoft.com/office/drawing/2014/main" id="{46A3C747-4DD3-7744-B42C-FAC21A95C84E}"/>
              </a:ext>
            </a:extLst>
          </p:cNvPr>
          <p:cNvSpPr txBox="1"/>
          <p:nvPr/>
        </p:nvSpPr>
        <p:spPr>
          <a:xfrm>
            <a:off x="6096000" y="972868"/>
            <a:ext cx="1292341" cy="461665"/>
          </a:xfrm>
          <a:prstGeom prst="rect">
            <a:avLst/>
          </a:prstGeom>
          <a:noFill/>
        </p:spPr>
        <p:txBody>
          <a:bodyPr wrap="none" rtlCol="0">
            <a:spAutoFit/>
          </a:bodyPr>
          <a:lstStyle/>
          <a:p>
            <a:r>
              <a:rPr lang="de" sz="2400" dirty="0">
                <a:latin typeface="Century Gothic" panose="020B0502020202020204" pitchFamily="34" charset="0"/>
              </a:rPr>
              <a:t>Roboto</a:t>
            </a:r>
          </a:p>
        </p:txBody>
      </p:sp>
      <p:pic>
        <p:nvPicPr>
          <p:cNvPr id="33" name="Picture 32" descr="Ein schwarz-weißes Schild&#10;&#10;Beschreibung automatisch mit geringer Zuverlässigkeit generiert">
            <a:extLst>
              <a:ext uri="{FF2B5EF4-FFF2-40B4-BE49-F238E27FC236}">
                <a16:creationId xmlns:a16="http://schemas.microsoft.com/office/drawing/2014/main" id="{7D405FC9-786F-4646-83C5-3C07378378D1}"/>
              </a:ext>
            </a:extLst>
          </p:cNvPr>
          <p:cNvPicPr>
            <a:picLocks noChangeAspect="1"/>
          </p:cNvPicPr>
          <p:nvPr/>
        </p:nvPicPr>
        <p:blipFill>
          <a:blip r:embed="rId3"/>
          <a:stretch>
            <a:fillRect/>
          </a:stretch>
        </p:blipFill>
        <p:spPr>
          <a:xfrm>
            <a:off x="508352" y="1445876"/>
            <a:ext cx="5006644" cy="4207810"/>
          </a:xfrm>
          <a:prstGeom prst="rect">
            <a:avLst/>
          </a:prstGeom>
        </p:spPr>
      </p:pic>
      <p:pic>
        <p:nvPicPr>
          <p:cNvPr id="35" name="Picture 34" descr="Ein schwarz-weißes Schild&#10;&#10;Beschreibung automatisch mit geringer Zuverlässigkeit generiert">
            <a:extLst>
              <a:ext uri="{FF2B5EF4-FFF2-40B4-BE49-F238E27FC236}">
                <a16:creationId xmlns:a16="http://schemas.microsoft.com/office/drawing/2014/main" id="{D2C4892E-BD2B-EC4F-94A6-D4BFE0A8502E}"/>
              </a:ext>
            </a:extLst>
          </p:cNvPr>
          <p:cNvPicPr>
            <a:picLocks noChangeAspect="1"/>
          </p:cNvPicPr>
          <p:nvPr/>
        </p:nvPicPr>
        <p:blipFill>
          <a:blip r:embed="rId4"/>
          <a:stretch>
            <a:fillRect/>
          </a:stretch>
        </p:blipFill>
        <p:spPr>
          <a:xfrm>
            <a:off x="6211569" y="1445876"/>
            <a:ext cx="4988066" cy="4189232"/>
          </a:xfrm>
          <a:prstGeom prst="rect">
            <a:avLst/>
          </a:prstGeom>
        </p:spPr>
      </p:pic>
      <p:sp>
        <p:nvSpPr>
          <p:cNvPr id="12" name="TextBox 11">
            <a:extLst>
              <a:ext uri="{FF2B5EF4-FFF2-40B4-BE49-F238E27FC236}">
                <a16:creationId xmlns:a16="http://schemas.microsoft.com/office/drawing/2014/main" id="{036AFDC9-1311-CA4C-9A57-F5DA148E8CAD}"/>
              </a:ext>
            </a:extLst>
          </p:cNvPr>
          <p:cNvSpPr txBox="1"/>
          <p:nvPr/>
        </p:nvSpPr>
        <p:spPr>
          <a:xfrm>
            <a:off x="367748" y="248400"/>
            <a:ext cx="2898550" cy="584775"/>
          </a:xfrm>
          <a:prstGeom prst="rect">
            <a:avLst/>
          </a:prstGeom>
          <a:noFill/>
        </p:spPr>
        <p:txBody>
          <a:bodyPr wrap="none" rtlCol="0">
            <a:spAutoFit/>
          </a:bodyPr>
          <a:lstStyle/>
          <a:p>
            <a:r>
              <a:rPr lang="de" sz="2400" dirty="0">
                <a:solidFill>
                  <a:schemeClr val="tx1">
                    <a:lumMod val="65000"/>
                    <a:lumOff val="35000"/>
                  </a:schemeClr>
                </a:solidFill>
                <a:latin typeface="Century Gothic" panose="020B0502020202020204" pitchFamily="34" charset="0"/>
              </a:rPr>
              <a:t>8. </a:t>
            </a:r>
            <a:r>
              <a:rPr lang="de" sz="3200" dirty="0">
                <a:solidFill>
                  <a:schemeClr val="tx1">
                    <a:lumMod val="65000"/>
                    <a:lumOff val="35000"/>
                  </a:schemeClr>
                </a:solidFill>
                <a:latin typeface="Century Gothic" panose="020B0502020202020204" pitchFamily="34" charset="0"/>
              </a:rPr>
              <a:t>Typografie</a:t>
            </a:r>
            <a:endParaRPr lang="en-US" sz="24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1087942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7092276-7E6C-674B-9386-DF31BEADFEF5}"/>
              </a:ext>
            </a:extLst>
          </p:cNvPr>
          <p:cNvSpPr/>
          <p:nvPr/>
        </p:nvSpPr>
        <p:spPr>
          <a:xfrm>
            <a:off x="0" y="0"/>
            <a:ext cx="12191188" cy="6477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F83675E-33C1-8B42-B467-2132E1018813}"/>
              </a:ext>
            </a:extLst>
          </p:cNvPr>
          <p:cNvGrpSpPr/>
          <p:nvPr/>
        </p:nvGrpSpPr>
        <p:grpSpPr>
          <a:xfrm flipH="1">
            <a:off x="4097272" y="-14628"/>
            <a:ext cx="5724144" cy="6219640"/>
            <a:chOff x="7203068" y="-14628"/>
            <a:chExt cx="5724680" cy="6219640"/>
          </a:xfrm>
          <a:solidFill>
            <a:schemeClr val="bg1">
              <a:alpha val="30000"/>
            </a:schemeClr>
          </a:solidFill>
        </p:grpSpPr>
        <p:sp>
          <p:nvSpPr>
            <p:cNvPr id="13" name="Triangle 12">
              <a:extLst>
                <a:ext uri="{FF2B5EF4-FFF2-40B4-BE49-F238E27FC236}">
                  <a16:creationId xmlns:a16="http://schemas.microsoft.com/office/drawing/2014/main" id="{746234DC-5368-AE48-A604-8F2D12795726}"/>
                </a:ext>
              </a:extLst>
            </p:cNvPr>
            <p:cNvSpPr/>
            <p:nvPr/>
          </p:nvSpPr>
          <p:spPr>
            <a:xfrm>
              <a:off x="8267700" y="1219200"/>
              <a:ext cx="1498109" cy="1121526"/>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riangle 14">
              <a:extLst>
                <a:ext uri="{FF2B5EF4-FFF2-40B4-BE49-F238E27FC236}">
                  <a16:creationId xmlns:a16="http://schemas.microsoft.com/office/drawing/2014/main" id="{D0D93736-E119-A84D-8148-834DE33E1898}"/>
                </a:ext>
              </a:extLst>
            </p:cNvPr>
            <p:cNvSpPr/>
            <p:nvPr/>
          </p:nvSpPr>
          <p:spPr>
            <a:xfrm rot="10800000">
              <a:off x="8267698" y="2340726"/>
              <a:ext cx="1498109" cy="1121526"/>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riangle 15">
              <a:extLst>
                <a:ext uri="{FF2B5EF4-FFF2-40B4-BE49-F238E27FC236}">
                  <a16:creationId xmlns:a16="http://schemas.microsoft.com/office/drawing/2014/main" id="{D58966D1-599C-3442-8780-7362FD245B13}"/>
                </a:ext>
              </a:extLst>
            </p:cNvPr>
            <p:cNvSpPr/>
            <p:nvPr/>
          </p:nvSpPr>
          <p:spPr>
            <a:xfrm>
              <a:off x="9117614" y="2441587"/>
              <a:ext cx="1498109" cy="1121526"/>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riangle 16">
              <a:extLst>
                <a:ext uri="{FF2B5EF4-FFF2-40B4-BE49-F238E27FC236}">
                  <a16:creationId xmlns:a16="http://schemas.microsoft.com/office/drawing/2014/main" id="{3CAF1C81-2430-EE4A-8441-23D22951D4B6}"/>
                </a:ext>
              </a:extLst>
            </p:cNvPr>
            <p:cNvSpPr/>
            <p:nvPr/>
          </p:nvSpPr>
          <p:spPr>
            <a:xfrm rot="10800000">
              <a:off x="9117612" y="3563113"/>
              <a:ext cx="1498109" cy="1121526"/>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riangle 17">
              <a:extLst>
                <a:ext uri="{FF2B5EF4-FFF2-40B4-BE49-F238E27FC236}">
                  <a16:creationId xmlns:a16="http://schemas.microsoft.com/office/drawing/2014/main" id="{43A33992-49E3-8A4C-B1AF-6EE3E7C940D6}"/>
                </a:ext>
              </a:extLst>
            </p:cNvPr>
            <p:cNvSpPr/>
            <p:nvPr/>
          </p:nvSpPr>
          <p:spPr>
            <a:xfrm rot="10800000">
              <a:off x="9118598" y="-14627"/>
              <a:ext cx="3073402" cy="2300834"/>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riangle 18">
              <a:extLst>
                <a:ext uri="{FF2B5EF4-FFF2-40B4-BE49-F238E27FC236}">
                  <a16:creationId xmlns:a16="http://schemas.microsoft.com/office/drawing/2014/main" id="{912E43EE-636B-C742-86E2-3DC9EA3E0E6E}"/>
                </a:ext>
              </a:extLst>
            </p:cNvPr>
            <p:cNvSpPr/>
            <p:nvPr/>
          </p:nvSpPr>
          <p:spPr>
            <a:xfrm>
              <a:off x="11194577" y="5032308"/>
              <a:ext cx="825935" cy="618318"/>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riangle 19">
              <a:extLst>
                <a:ext uri="{FF2B5EF4-FFF2-40B4-BE49-F238E27FC236}">
                  <a16:creationId xmlns:a16="http://schemas.microsoft.com/office/drawing/2014/main" id="{D78120A2-8346-2C49-A218-9C3A18A48DDA}"/>
                </a:ext>
              </a:extLst>
            </p:cNvPr>
            <p:cNvSpPr/>
            <p:nvPr/>
          </p:nvSpPr>
          <p:spPr>
            <a:xfrm rot="10800000">
              <a:off x="10726003" y="4976702"/>
              <a:ext cx="825935" cy="618318"/>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riangle 20">
              <a:extLst>
                <a:ext uri="{FF2B5EF4-FFF2-40B4-BE49-F238E27FC236}">
                  <a16:creationId xmlns:a16="http://schemas.microsoft.com/office/drawing/2014/main" id="{5BD4F8CF-570A-764B-BFA5-228A1087C6BD}"/>
                </a:ext>
              </a:extLst>
            </p:cNvPr>
            <p:cNvSpPr/>
            <p:nvPr/>
          </p:nvSpPr>
          <p:spPr>
            <a:xfrm>
              <a:off x="10726004" y="4358384"/>
              <a:ext cx="825935" cy="618318"/>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riangle 22">
              <a:extLst>
                <a:ext uri="{FF2B5EF4-FFF2-40B4-BE49-F238E27FC236}">
                  <a16:creationId xmlns:a16="http://schemas.microsoft.com/office/drawing/2014/main" id="{67160ACB-6590-8B45-866C-EBF1CC9A8B10}"/>
                </a:ext>
              </a:extLst>
            </p:cNvPr>
            <p:cNvSpPr/>
            <p:nvPr/>
          </p:nvSpPr>
          <p:spPr>
            <a:xfrm>
              <a:off x="10732980" y="2926103"/>
              <a:ext cx="825935" cy="618318"/>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riangle 23">
              <a:extLst>
                <a:ext uri="{FF2B5EF4-FFF2-40B4-BE49-F238E27FC236}">
                  <a16:creationId xmlns:a16="http://schemas.microsoft.com/office/drawing/2014/main" id="{AB851AFC-B708-2F40-AB44-F91EF7F1DE0F}"/>
                </a:ext>
              </a:extLst>
            </p:cNvPr>
            <p:cNvSpPr/>
            <p:nvPr/>
          </p:nvSpPr>
          <p:spPr>
            <a:xfrm rot="10800000">
              <a:off x="10732979" y="3544421"/>
              <a:ext cx="825935" cy="618318"/>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riangle 24">
              <a:extLst>
                <a:ext uri="{FF2B5EF4-FFF2-40B4-BE49-F238E27FC236}">
                  <a16:creationId xmlns:a16="http://schemas.microsoft.com/office/drawing/2014/main" id="{E3B73634-3516-F340-8380-7A1201C0A9D3}"/>
                </a:ext>
              </a:extLst>
            </p:cNvPr>
            <p:cNvSpPr/>
            <p:nvPr/>
          </p:nvSpPr>
          <p:spPr>
            <a:xfrm>
              <a:off x="11201553" y="3600027"/>
              <a:ext cx="825935" cy="618318"/>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riangle 25">
              <a:extLst>
                <a:ext uri="{FF2B5EF4-FFF2-40B4-BE49-F238E27FC236}">
                  <a16:creationId xmlns:a16="http://schemas.microsoft.com/office/drawing/2014/main" id="{43B0C1FC-5CB3-B447-A936-AE24CA8466B1}"/>
                </a:ext>
              </a:extLst>
            </p:cNvPr>
            <p:cNvSpPr/>
            <p:nvPr/>
          </p:nvSpPr>
          <p:spPr>
            <a:xfrm rot="10800000">
              <a:off x="11201552" y="4218345"/>
              <a:ext cx="825935" cy="618318"/>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riangle 26">
              <a:extLst>
                <a:ext uri="{FF2B5EF4-FFF2-40B4-BE49-F238E27FC236}">
                  <a16:creationId xmlns:a16="http://schemas.microsoft.com/office/drawing/2014/main" id="{F8193F06-2BD6-0349-9DA3-A6ADEE01A097}"/>
                </a:ext>
              </a:extLst>
            </p:cNvPr>
            <p:cNvSpPr/>
            <p:nvPr/>
          </p:nvSpPr>
          <p:spPr>
            <a:xfrm>
              <a:off x="9465415" y="5351037"/>
              <a:ext cx="613059" cy="458953"/>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riangle 27">
              <a:extLst>
                <a:ext uri="{FF2B5EF4-FFF2-40B4-BE49-F238E27FC236}">
                  <a16:creationId xmlns:a16="http://schemas.microsoft.com/office/drawing/2014/main" id="{41D3F36F-4F08-C34F-911A-4B97EE14C40B}"/>
                </a:ext>
              </a:extLst>
            </p:cNvPr>
            <p:cNvSpPr/>
            <p:nvPr/>
          </p:nvSpPr>
          <p:spPr>
            <a:xfrm rot="10800000">
              <a:off x="8796054" y="4684640"/>
              <a:ext cx="613059" cy="458953"/>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riangle 28">
              <a:extLst>
                <a:ext uri="{FF2B5EF4-FFF2-40B4-BE49-F238E27FC236}">
                  <a16:creationId xmlns:a16="http://schemas.microsoft.com/office/drawing/2014/main" id="{E78317E2-3626-D047-BBFE-DDC2AADE5507}"/>
                </a:ext>
              </a:extLst>
            </p:cNvPr>
            <p:cNvSpPr/>
            <p:nvPr/>
          </p:nvSpPr>
          <p:spPr>
            <a:xfrm>
              <a:off x="8796055" y="4225687"/>
              <a:ext cx="613059" cy="458953"/>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riangle 29">
              <a:extLst>
                <a:ext uri="{FF2B5EF4-FFF2-40B4-BE49-F238E27FC236}">
                  <a16:creationId xmlns:a16="http://schemas.microsoft.com/office/drawing/2014/main" id="{257636C5-E49D-4944-BCAD-D3C1FB6C33CD}"/>
                </a:ext>
              </a:extLst>
            </p:cNvPr>
            <p:cNvSpPr/>
            <p:nvPr/>
          </p:nvSpPr>
          <p:spPr>
            <a:xfrm>
              <a:off x="11429639" y="676405"/>
              <a:ext cx="1498109" cy="1121526"/>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riangle 30">
              <a:extLst>
                <a:ext uri="{FF2B5EF4-FFF2-40B4-BE49-F238E27FC236}">
                  <a16:creationId xmlns:a16="http://schemas.microsoft.com/office/drawing/2014/main" id="{7065741B-59D3-D149-B4C5-6ACAE337783D}"/>
                </a:ext>
              </a:extLst>
            </p:cNvPr>
            <p:cNvSpPr/>
            <p:nvPr/>
          </p:nvSpPr>
          <p:spPr>
            <a:xfrm rot="10800000">
              <a:off x="11429637" y="1797931"/>
              <a:ext cx="1498109" cy="1121526"/>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riangle 31">
              <a:extLst>
                <a:ext uri="{FF2B5EF4-FFF2-40B4-BE49-F238E27FC236}">
                  <a16:creationId xmlns:a16="http://schemas.microsoft.com/office/drawing/2014/main" id="{58B49BD2-4BAA-BF4A-B39E-31DCE44178A4}"/>
                </a:ext>
              </a:extLst>
            </p:cNvPr>
            <p:cNvSpPr/>
            <p:nvPr/>
          </p:nvSpPr>
          <p:spPr>
            <a:xfrm rot="10800000">
              <a:off x="10001145" y="4978503"/>
              <a:ext cx="401094" cy="300270"/>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riangle 33">
              <a:extLst>
                <a:ext uri="{FF2B5EF4-FFF2-40B4-BE49-F238E27FC236}">
                  <a16:creationId xmlns:a16="http://schemas.microsoft.com/office/drawing/2014/main" id="{57083849-12F9-0145-A7A3-ACF213E20B1C}"/>
                </a:ext>
              </a:extLst>
            </p:cNvPr>
            <p:cNvSpPr/>
            <p:nvPr/>
          </p:nvSpPr>
          <p:spPr>
            <a:xfrm>
              <a:off x="8478550" y="3436582"/>
              <a:ext cx="401094" cy="300270"/>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riangle 35">
              <a:extLst>
                <a:ext uri="{FF2B5EF4-FFF2-40B4-BE49-F238E27FC236}">
                  <a16:creationId xmlns:a16="http://schemas.microsoft.com/office/drawing/2014/main" id="{73B4D0C7-B8AE-0142-994F-E3AFE97F8153}"/>
                </a:ext>
              </a:extLst>
            </p:cNvPr>
            <p:cNvSpPr/>
            <p:nvPr/>
          </p:nvSpPr>
          <p:spPr>
            <a:xfrm>
              <a:off x="10560298" y="3911608"/>
              <a:ext cx="221130" cy="165545"/>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riangle 36">
              <a:extLst>
                <a:ext uri="{FF2B5EF4-FFF2-40B4-BE49-F238E27FC236}">
                  <a16:creationId xmlns:a16="http://schemas.microsoft.com/office/drawing/2014/main" id="{4BFD9E3F-6BD7-6D40-BAAD-8E79DAD5CA62}"/>
                </a:ext>
              </a:extLst>
            </p:cNvPr>
            <p:cNvSpPr/>
            <p:nvPr/>
          </p:nvSpPr>
          <p:spPr>
            <a:xfrm rot="10800000">
              <a:off x="10924816" y="6039467"/>
              <a:ext cx="221130" cy="165545"/>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riangle 37">
              <a:extLst>
                <a:ext uri="{FF2B5EF4-FFF2-40B4-BE49-F238E27FC236}">
                  <a16:creationId xmlns:a16="http://schemas.microsoft.com/office/drawing/2014/main" id="{EAA22998-F28B-8F4E-AAC8-E8D04DAF252D}"/>
                </a:ext>
              </a:extLst>
            </p:cNvPr>
            <p:cNvSpPr/>
            <p:nvPr/>
          </p:nvSpPr>
          <p:spPr>
            <a:xfrm rot="10800000">
              <a:off x="8157134" y="1651419"/>
              <a:ext cx="221130" cy="165545"/>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riangle 38">
              <a:extLst>
                <a:ext uri="{FF2B5EF4-FFF2-40B4-BE49-F238E27FC236}">
                  <a16:creationId xmlns:a16="http://schemas.microsoft.com/office/drawing/2014/main" id="{A06EAC68-7DFB-D54C-A552-028A6DF7C8B0}"/>
                </a:ext>
              </a:extLst>
            </p:cNvPr>
            <p:cNvSpPr/>
            <p:nvPr/>
          </p:nvSpPr>
          <p:spPr>
            <a:xfrm>
              <a:off x="11586492" y="2465841"/>
              <a:ext cx="221130" cy="165545"/>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riangle 39">
              <a:extLst>
                <a:ext uri="{FF2B5EF4-FFF2-40B4-BE49-F238E27FC236}">
                  <a16:creationId xmlns:a16="http://schemas.microsoft.com/office/drawing/2014/main" id="{9243ACC7-3276-B247-8C9B-8C5B5B42582A}"/>
                </a:ext>
              </a:extLst>
            </p:cNvPr>
            <p:cNvSpPr/>
            <p:nvPr/>
          </p:nvSpPr>
          <p:spPr>
            <a:xfrm>
              <a:off x="8875258" y="425489"/>
              <a:ext cx="164136" cy="122877"/>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riangle 40">
              <a:extLst>
                <a:ext uri="{FF2B5EF4-FFF2-40B4-BE49-F238E27FC236}">
                  <a16:creationId xmlns:a16="http://schemas.microsoft.com/office/drawing/2014/main" id="{F43E227C-5143-A245-8070-F376215DBCA2}"/>
                </a:ext>
              </a:extLst>
            </p:cNvPr>
            <p:cNvSpPr/>
            <p:nvPr/>
          </p:nvSpPr>
          <p:spPr>
            <a:xfrm rot="10800000">
              <a:off x="11900905" y="4908188"/>
              <a:ext cx="164136" cy="122877"/>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riangle 41">
              <a:extLst>
                <a:ext uri="{FF2B5EF4-FFF2-40B4-BE49-F238E27FC236}">
                  <a16:creationId xmlns:a16="http://schemas.microsoft.com/office/drawing/2014/main" id="{98EB7C5B-26FA-CE41-BFA7-07595B6AC043}"/>
                </a:ext>
              </a:extLst>
            </p:cNvPr>
            <p:cNvSpPr/>
            <p:nvPr/>
          </p:nvSpPr>
          <p:spPr>
            <a:xfrm>
              <a:off x="9494499" y="1271969"/>
              <a:ext cx="401094" cy="300270"/>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riangle 42">
              <a:extLst>
                <a:ext uri="{FF2B5EF4-FFF2-40B4-BE49-F238E27FC236}">
                  <a16:creationId xmlns:a16="http://schemas.microsoft.com/office/drawing/2014/main" id="{A18C3CA1-42FA-064A-AE0B-BC79CCDF927C}"/>
                </a:ext>
              </a:extLst>
            </p:cNvPr>
            <p:cNvSpPr/>
            <p:nvPr/>
          </p:nvSpPr>
          <p:spPr>
            <a:xfrm rot="10800000">
              <a:off x="7203068" y="-14628"/>
              <a:ext cx="1592986" cy="1192554"/>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p:cNvSpPr txBox="1"/>
          <p:nvPr/>
        </p:nvSpPr>
        <p:spPr>
          <a:xfrm>
            <a:off x="3781586" y="6477000"/>
            <a:ext cx="8283455" cy="369332"/>
          </a:xfrm>
          <a:prstGeom prst="rect">
            <a:avLst/>
          </a:prstGeom>
          <a:noFill/>
        </p:spPr>
        <p:txBody>
          <a:bodyPr wrap="square" rtlCol="0">
            <a:spAutoFit/>
          </a:bodyPr>
          <a:lstStyle/>
          <a:p>
            <a:pPr algn="r"/>
            <a:r>
              <a:rPr lang="de" b="1" dirty="0">
                <a:solidFill>
                  <a:schemeClr val="bg1"/>
                </a:solidFill>
                <a:latin typeface="Century Gothic" panose="020B0502020202020204" pitchFamily="34" charset="0"/>
                <a:ea typeface="Arial" charset="0"/>
                <a:cs typeface="Arial" charset="0"/>
              </a:rPr>
              <a:t>PROJEKTBERICHT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4437433" cy="523220"/>
          </a:xfrm>
          <a:prstGeom prst="rect">
            <a:avLst/>
          </a:prstGeom>
          <a:noFill/>
        </p:spPr>
        <p:txBody>
          <a:bodyPr wrap="none" rtlCol="0">
            <a:spAutoFit/>
          </a:bodyPr>
          <a:lstStyle/>
          <a:p>
            <a:r>
              <a:rPr lang="de" sz="2800" dirty="0">
                <a:solidFill>
                  <a:schemeClr val="tx1">
                    <a:lumMod val="65000"/>
                    <a:lumOff val="35000"/>
                  </a:schemeClr>
                </a:solidFill>
                <a:latin typeface="Century Gothic" panose="020B0502020202020204" pitchFamily="34" charset="0"/>
              </a:rPr>
              <a:t>Typografie: Formatierung</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de" dirty="0">
                <a:solidFill>
                  <a:schemeClr val="bg1"/>
                </a:solidFill>
                <a:latin typeface="Century Gothic" panose="020B0502020202020204" pitchFamily="34" charset="0"/>
              </a:rPr>
              <a:t>TYPOGRAFIE: FORMATIERUNG</a:t>
            </a:r>
            <a:endParaRPr lang="en-US" dirty="0">
              <a:solidFill>
                <a:schemeClr val="bg1"/>
              </a:solidFill>
              <a:latin typeface="Century Gothic" panose="020B0502020202020204" pitchFamily="34" charset="0"/>
              <a:ea typeface="Arial" charset="0"/>
              <a:cs typeface="Arial" charset="0"/>
            </a:endParaRPr>
          </a:p>
        </p:txBody>
      </p:sp>
      <p:sp>
        <p:nvSpPr>
          <p:cNvPr id="2" name="TextBox 1">
            <a:extLst>
              <a:ext uri="{FF2B5EF4-FFF2-40B4-BE49-F238E27FC236}">
                <a16:creationId xmlns:a16="http://schemas.microsoft.com/office/drawing/2014/main" id="{B2658F5F-FC84-B44E-B55C-A0BDB1DDC2BD}"/>
              </a:ext>
            </a:extLst>
          </p:cNvPr>
          <p:cNvSpPr txBox="1"/>
          <p:nvPr/>
        </p:nvSpPr>
        <p:spPr>
          <a:xfrm>
            <a:off x="274182" y="2216473"/>
            <a:ext cx="5942674" cy="4508927"/>
          </a:xfrm>
          <a:prstGeom prst="rect">
            <a:avLst/>
          </a:prstGeom>
          <a:noFill/>
        </p:spPr>
        <p:txBody>
          <a:bodyPr wrap="square" rtlCol="0">
            <a:spAutoFit/>
          </a:bodyPr>
          <a:lstStyle/>
          <a:p>
            <a:r>
              <a:rPr lang="de" sz="28700" dirty="0">
                <a:latin typeface="Century Gothic" panose="020B0502020202020204" pitchFamily="34" charset="0"/>
              </a:rPr>
              <a:t>Aa</a:t>
            </a:r>
          </a:p>
        </p:txBody>
      </p:sp>
      <p:sp>
        <p:nvSpPr>
          <p:cNvPr id="22" name="TextBox 21">
            <a:extLst>
              <a:ext uri="{FF2B5EF4-FFF2-40B4-BE49-F238E27FC236}">
                <a16:creationId xmlns:a16="http://schemas.microsoft.com/office/drawing/2014/main" id="{46A3C747-4DD3-7744-B42C-FAC21A95C84E}"/>
              </a:ext>
            </a:extLst>
          </p:cNvPr>
          <p:cNvSpPr txBox="1"/>
          <p:nvPr/>
        </p:nvSpPr>
        <p:spPr>
          <a:xfrm>
            <a:off x="9047509" y="1210940"/>
            <a:ext cx="1774845" cy="461665"/>
          </a:xfrm>
          <a:prstGeom prst="rect">
            <a:avLst/>
          </a:prstGeom>
          <a:noFill/>
        </p:spPr>
        <p:txBody>
          <a:bodyPr wrap="none" rtlCol="0">
            <a:spAutoFit/>
          </a:bodyPr>
          <a:lstStyle/>
          <a:p>
            <a:r>
              <a:rPr lang="de" sz="2400" dirty="0">
                <a:latin typeface="Century Gothic" panose="020B0502020202020204" pitchFamily="34" charset="0"/>
              </a:rPr>
              <a:t>SCHLAGZEILEN</a:t>
            </a:r>
          </a:p>
        </p:txBody>
      </p:sp>
      <p:sp>
        <p:nvSpPr>
          <p:cNvPr id="44" name="Rectangle 43">
            <a:extLst>
              <a:ext uri="{FF2B5EF4-FFF2-40B4-BE49-F238E27FC236}">
                <a16:creationId xmlns:a16="http://schemas.microsoft.com/office/drawing/2014/main" id="{0E3E737A-302F-EC47-8DB8-09EAD49857D0}"/>
              </a:ext>
            </a:extLst>
          </p:cNvPr>
          <p:cNvSpPr/>
          <p:nvPr/>
        </p:nvSpPr>
        <p:spPr>
          <a:xfrm>
            <a:off x="8329422" y="1687165"/>
            <a:ext cx="1498396" cy="1426031"/>
          </a:xfrm>
          <a:prstGeom prst="rect">
            <a:avLst/>
          </a:prstGeom>
        </p:spPr>
        <p:txBody>
          <a:bodyPr wrap="square">
            <a:spAutoFit/>
          </a:bodyPr>
          <a:lstStyle/>
          <a:p>
            <a:pPr algn="r">
              <a:spcAft>
                <a:spcPts val="800"/>
              </a:spcAft>
            </a:pPr>
            <a:r>
              <a:rPr lang="de" sz="1200" dirty="0">
                <a:solidFill>
                  <a:schemeClr val="tx1">
                    <a:lumMod val="65000"/>
                    <a:lumOff val="35000"/>
                  </a:schemeClr>
                </a:solidFill>
                <a:latin typeface="Century Gothic" panose="020B0502020202020204" pitchFamily="34" charset="0"/>
              </a:rPr>
              <a:t>Schriftart:</a:t>
            </a:r>
          </a:p>
          <a:p>
            <a:pPr algn="r">
              <a:spcAft>
                <a:spcPts val="800"/>
              </a:spcAft>
            </a:pPr>
            <a:r>
              <a:rPr lang="de" sz="1200" dirty="0">
                <a:solidFill>
                  <a:schemeClr val="tx1">
                    <a:lumMod val="65000"/>
                    <a:lumOff val="35000"/>
                  </a:schemeClr>
                </a:solidFill>
                <a:latin typeface="Century Gothic" panose="020B0502020202020204" pitchFamily="34" charset="0"/>
              </a:rPr>
              <a:t>Stil:</a:t>
            </a:r>
          </a:p>
          <a:p>
            <a:pPr algn="r">
              <a:spcAft>
                <a:spcPts val="800"/>
              </a:spcAft>
            </a:pPr>
            <a:r>
              <a:rPr lang="de" sz="1200" dirty="0">
                <a:solidFill>
                  <a:schemeClr val="tx1">
                    <a:lumMod val="65000"/>
                    <a:lumOff val="35000"/>
                  </a:schemeClr>
                </a:solidFill>
                <a:latin typeface="Century Gothic" panose="020B0502020202020204" pitchFamily="34" charset="0"/>
              </a:rPr>
              <a:t>Größe:</a:t>
            </a:r>
          </a:p>
          <a:p>
            <a:pPr algn="r">
              <a:spcAft>
                <a:spcPts val="800"/>
              </a:spcAft>
            </a:pPr>
            <a:r>
              <a:rPr lang="de" sz="1200" dirty="0">
                <a:solidFill>
                  <a:schemeClr val="tx1">
                    <a:lumMod val="65000"/>
                    <a:lumOff val="35000"/>
                  </a:schemeClr>
                </a:solidFill>
                <a:latin typeface="Century Gothic" panose="020B0502020202020204" pitchFamily="34" charset="0"/>
              </a:rPr>
              <a:t>Zeilenhöhe:</a:t>
            </a:r>
          </a:p>
          <a:p>
            <a:pPr algn="r">
              <a:spcAft>
                <a:spcPts val="800"/>
              </a:spcAft>
            </a:pPr>
            <a:r>
              <a:rPr lang="de" sz="1200" dirty="0">
                <a:solidFill>
                  <a:schemeClr val="tx1">
                    <a:lumMod val="65000"/>
                    <a:lumOff val="35000"/>
                  </a:schemeClr>
                </a:solidFill>
                <a:latin typeface="Century Gothic" panose="020B0502020202020204" pitchFamily="34" charset="0"/>
              </a:rPr>
              <a:t>Verfolgung:</a:t>
            </a:r>
          </a:p>
        </p:txBody>
      </p:sp>
      <p:sp>
        <p:nvSpPr>
          <p:cNvPr id="45" name="Rectangle 44">
            <a:extLst>
              <a:ext uri="{FF2B5EF4-FFF2-40B4-BE49-F238E27FC236}">
                <a16:creationId xmlns:a16="http://schemas.microsoft.com/office/drawing/2014/main" id="{87E91947-F132-2041-A9A6-CDDB6D272AB2}"/>
              </a:ext>
            </a:extLst>
          </p:cNvPr>
          <p:cNvSpPr/>
          <p:nvPr/>
        </p:nvSpPr>
        <p:spPr>
          <a:xfrm>
            <a:off x="9827818" y="1687165"/>
            <a:ext cx="1671822" cy="1426031"/>
          </a:xfrm>
          <a:prstGeom prst="rect">
            <a:avLst/>
          </a:prstGeom>
        </p:spPr>
        <p:txBody>
          <a:bodyPr wrap="square">
            <a:spAutoFit/>
          </a:bodyPr>
          <a:lstStyle/>
          <a:p>
            <a:pPr>
              <a:spcAft>
                <a:spcPts val="800"/>
              </a:spcAft>
            </a:pPr>
            <a:r>
              <a:rPr lang="de" sz="1200" dirty="0">
                <a:latin typeface="Century Gothic" panose="020B0502020202020204" pitchFamily="34" charset="0"/>
              </a:rPr>
              <a:t>Jahrhundert Gotik</a:t>
            </a:r>
          </a:p>
          <a:p>
            <a:pPr>
              <a:spcAft>
                <a:spcPts val="800"/>
              </a:spcAft>
            </a:pPr>
            <a:r>
              <a:rPr lang="de" sz="1200" dirty="0">
                <a:latin typeface="Century Gothic" panose="020B0502020202020204" pitchFamily="34" charset="0"/>
              </a:rPr>
              <a:t>Regelmäßig</a:t>
            </a:r>
          </a:p>
          <a:p>
            <a:pPr>
              <a:spcAft>
                <a:spcPts val="800"/>
              </a:spcAft>
            </a:pPr>
            <a:r>
              <a:rPr lang="de" sz="1200" dirty="0">
                <a:latin typeface="Century Gothic" panose="020B0502020202020204" pitchFamily="34" charset="0"/>
              </a:rPr>
              <a:t>32 Punkte</a:t>
            </a:r>
          </a:p>
          <a:p>
            <a:pPr>
              <a:spcAft>
                <a:spcPts val="800"/>
              </a:spcAft>
            </a:pPr>
            <a:r>
              <a:rPr lang="de" sz="1200" dirty="0">
                <a:latin typeface="Century Gothic" panose="020B0502020202020204" pitchFamily="34" charset="0"/>
              </a:rPr>
              <a:t>1</a:t>
            </a:r>
          </a:p>
          <a:p>
            <a:pPr>
              <a:spcAft>
                <a:spcPts val="800"/>
              </a:spcAft>
            </a:pPr>
            <a:r>
              <a:rPr lang="de" sz="1200" dirty="0">
                <a:latin typeface="Century Gothic" panose="020B0502020202020204" pitchFamily="34" charset="0"/>
              </a:rPr>
              <a:t>Normal</a:t>
            </a:r>
          </a:p>
        </p:txBody>
      </p:sp>
      <p:sp>
        <p:nvSpPr>
          <p:cNvPr id="46" name="TextBox 45">
            <a:extLst>
              <a:ext uri="{FF2B5EF4-FFF2-40B4-BE49-F238E27FC236}">
                <a16:creationId xmlns:a16="http://schemas.microsoft.com/office/drawing/2014/main" id="{E0B7BCBF-48D0-D147-A8F9-FFC7E32E6438}"/>
              </a:ext>
            </a:extLst>
          </p:cNvPr>
          <p:cNvSpPr txBox="1"/>
          <p:nvPr/>
        </p:nvSpPr>
        <p:spPr>
          <a:xfrm>
            <a:off x="9009655" y="3764697"/>
            <a:ext cx="1787669" cy="461665"/>
          </a:xfrm>
          <a:prstGeom prst="rect">
            <a:avLst/>
          </a:prstGeom>
          <a:noFill/>
        </p:spPr>
        <p:txBody>
          <a:bodyPr wrap="none" rtlCol="0">
            <a:spAutoFit/>
          </a:bodyPr>
          <a:lstStyle/>
          <a:p>
            <a:r>
              <a:rPr lang="de" sz="2400" dirty="0">
                <a:latin typeface="Century Gothic" panose="020B0502020202020204" pitchFamily="34" charset="0"/>
              </a:rPr>
              <a:t>Paragraph</a:t>
            </a:r>
          </a:p>
        </p:txBody>
      </p:sp>
      <p:sp>
        <p:nvSpPr>
          <p:cNvPr id="47" name="Rectangle 46">
            <a:extLst>
              <a:ext uri="{FF2B5EF4-FFF2-40B4-BE49-F238E27FC236}">
                <a16:creationId xmlns:a16="http://schemas.microsoft.com/office/drawing/2014/main" id="{86C97458-8BBF-C346-8765-382F54D471B8}"/>
              </a:ext>
            </a:extLst>
          </p:cNvPr>
          <p:cNvSpPr/>
          <p:nvPr/>
        </p:nvSpPr>
        <p:spPr>
          <a:xfrm>
            <a:off x="8291568" y="4240922"/>
            <a:ext cx="1498396" cy="1426031"/>
          </a:xfrm>
          <a:prstGeom prst="rect">
            <a:avLst/>
          </a:prstGeom>
        </p:spPr>
        <p:txBody>
          <a:bodyPr wrap="square">
            <a:spAutoFit/>
          </a:bodyPr>
          <a:lstStyle/>
          <a:p>
            <a:pPr algn="r">
              <a:spcAft>
                <a:spcPts val="800"/>
              </a:spcAft>
            </a:pPr>
            <a:r>
              <a:rPr lang="de" sz="1200" dirty="0">
                <a:solidFill>
                  <a:schemeClr val="tx1">
                    <a:lumMod val="65000"/>
                    <a:lumOff val="35000"/>
                  </a:schemeClr>
                </a:solidFill>
                <a:latin typeface="Century Gothic" panose="020B0502020202020204" pitchFamily="34" charset="0"/>
              </a:rPr>
              <a:t>Schriftart:</a:t>
            </a:r>
          </a:p>
          <a:p>
            <a:pPr algn="r">
              <a:spcAft>
                <a:spcPts val="800"/>
              </a:spcAft>
            </a:pPr>
            <a:r>
              <a:rPr lang="de" sz="1200" dirty="0">
                <a:solidFill>
                  <a:schemeClr val="tx1">
                    <a:lumMod val="65000"/>
                    <a:lumOff val="35000"/>
                  </a:schemeClr>
                </a:solidFill>
                <a:latin typeface="Century Gothic" panose="020B0502020202020204" pitchFamily="34" charset="0"/>
              </a:rPr>
              <a:t>Stil:</a:t>
            </a:r>
          </a:p>
          <a:p>
            <a:pPr algn="r">
              <a:spcAft>
                <a:spcPts val="800"/>
              </a:spcAft>
            </a:pPr>
            <a:r>
              <a:rPr lang="de" sz="1200" dirty="0">
                <a:solidFill>
                  <a:schemeClr val="tx1">
                    <a:lumMod val="65000"/>
                    <a:lumOff val="35000"/>
                  </a:schemeClr>
                </a:solidFill>
                <a:latin typeface="Century Gothic" panose="020B0502020202020204" pitchFamily="34" charset="0"/>
              </a:rPr>
              <a:t>Größe:</a:t>
            </a:r>
          </a:p>
          <a:p>
            <a:pPr algn="r">
              <a:spcAft>
                <a:spcPts val="800"/>
              </a:spcAft>
            </a:pPr>
            <a:r>
              <a:rPr lang="de" sz="1200" dirty="0">
                <a:solidFill>
                  <a:schemeClr val="tx1">
                    <a:lumMod val="65000"/>
                    <a:lumOff val="35000"/>
                  </a:schemeClr>
                </a:solidFill>
                <a:latin typeface="Century Gothic" panose="020B0502020202020204" pitchFamily="34" charset="0"/>
              </a:rPr>
              <a:t>Zeilenhöhe:</a:t>
            </a:r>
          </a:p>
          <a:p>
            <a:pPr algn="r">
              <a:spcAft>
                <a:spcPts val="800"/>
              </a:spcAft>
            </a:pPr>
            <a:r>
              <a:rPr lang="de" sz="1200" dirty="0">
                <a:solidFill>
                  <a:schemeClr val="tx1">
                    <a:lumMod val="65000"/>
                    <a:lumOff val="35000"/>
                  </a:schemeClr>
                </a:solidFill>
                <a:latin typeface="Century Gothic" panose="020B0502020202020204" pitchFamily="34" charset="0"/>
              </a:rPr>
              <a:t>Verfolgung:</a:t>
            </a:r>
          </a:p>
        </p:txBody>
      </p:sp>
      <p:sp>
        <p:nvSpPr>
          <p:cNvPr id="48" name="Rectangle 47">
            <a:extLst>
              <a:ext uri="{FF2B5EF4-FFF2-40B4-BE49-F238E27FC236}">
                <a16:creationId xmlns:a16="http://schemas.microsoft.com/office/drawing/2014/main" id="{F22B0751-C698-0049-B53A-069ACBCE8197}"/>
              </a:ext>
            </a:extLst>
          </p:cNvPr>
          <p:cNvSpPr/>
          <p:nvPr/>
        </p:nvSpPr>
        <p:spPr>
          <a:xfrm>
            <a:off x="9789964" y="4240922"/>
            <a:ext cx="1671822" cy="1426031"/>
          </a:xfrm>
          <a:prstGeom prst="rect">
            <a:avLst/>
          </a:prstGeom>
        </p:spPr>
        <p:txBody>
          <a:bodyPr wrap="square">
            <a:spAutoFit/>
          </a:bodyPr>
          <a:lstStyle/>
          <a:p>
            <a:pPr>
              <a:spcAft>
                <a:spcPts val="800"/>
              </a:spcAft>
            </a:pPr>
            <a:r>
              <a:rPr lang="de" sz="1200" dirty="0">
                <a:latin typeface="Century Gothic" panose="020B0502020202020204" pitchFamily="34" charset="0"/>
              </a:rPr>
              <a:t>Jahrhundert Gotik</a:t>
            </a:r>
          </a:p>
          <a:p>
            <a:pPr>
              <a:spcAft>
                <a:spcPts val="800"/>
              </a:spcAft>
            </a:pPr>
            <a:r>
              <a:rPr lang="de" sz="1200" dirty="0">
                <a:latin typeface="Century Gothic" panose="020B0502020202020204" pitchFamily="34" charset="0"/>
              </a:rPr>
              <a:t>Regelmäßig</a:t>
            </a:r>
          </a:p>
          <a:p>
            <a:pPr>
              <a:spcAft>
                <a:spcPts val="800"/>
              </a:spcAft>
            </a:pPr>
            <a:r>
              <a:rPr lang="de" sz="1200" dirty="0">
                <a:latin typeface="Century Gothic" panose="020B0502020202020204" pitchFamily="34" charset="0"/>
              </a:rPr>
              <a:t>11 Punkte</a:t>
            </a:r>
          </a:p>
          <a:p>
            <a:pPr>
              <a:spcAft>
                <a:spcPts val="800"/>
              </a:spcAft>
            </a:pPr>
            <a:r>
              <a:rPr lang="de" sz="1200" dirty="0">
                <a:latin typeface="Century Gothic" panose="020B0502020202020204" pitchFamily="34" charset="0"/>
              </a:rPr>
              <a:t>1.5</a:t>
            </a:r>
          </a:p>
          <a:p>
            <a:pPr>
              <a:spcAft>
                <a:spcPts val="800"/>
              </a:spcAft>
            </a:pPr>
            <a:r>
              <a:rPr lang="de" sz="1200" dirty="0">
                <a:latin typeface="Century Gothic" panose="020B0502020202020204" pitchFamily="34" charset="0"/>
              </a:rPr>
              <a:t>Normal</a:t>
            </a:r>
          </a:p>
        </p:txBody>
      </p:sp>
    </p:spTree>
    <p:extLst>
      <p:ext uri="{BB962C8B-B14F-4D97-AF65-F5344CB8AC3E}">
        <p14:creationId xmlns:p14="http://schemas.microsoft.com/office/powerpoint/2010/main" val="1976493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de" sz="1600" b="1" dirty="0">
                          <a:solidFill>
                            <a:schemeClr val="tx1"/>
                          </a:solidFill>
                          <a:effectLst/>
                          <a:latin typeface="Century Gothic" panose="020B0502020202020204" pitchFamily="34" charset="0"/>
                        </a:rPr>
                        <a:t>VERZICHTSERKLÄRUNG</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de" sz="1400" b="0" dirty="0">
                          <a:solidFill>
                            <a:schemeClr val="tx1"/>
                          </a:solidFill>
                          <a:effectLst/>
                          <a:latin typeface="Century Gothic" panose="020B0502020202020204" pitchFamily="34" charset="0"/>
                        </a:rPr>
                        <a:t>Alle Artikel, Vorlagen oder Informationen, die von Smartsheet auf der Website bereitgestellt werden, dienen nur als Referenz. Obwohl wir uns bemühen, die Informationen auf dem neuesten Stand und korrekt zu halten, geben wir keine Zusicherungen oder Gewährleistungen jeglicher Art, weder ausdrücklich noch stillschweigend, über die Vollständigkeit, Genauigkeit, Zuverlässigkeit, Eignung oder Verfügbarkeit in Bezug auf die Website oder die auf der Website enthaltenen Informationen, Artikel, Vorlagen oder zugehörigen Grafiken. Jegliches Vertrauen, das Sie auf solche Informationen setzen, erfolgt daher ausschließlich auf Ihr eigenes Risiko.</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Bunte Tinte in Wasser">
            <a:extLst>
              <a:ext uri="{FF2B5EF4-FFF2-40B4-BE49-F238E27FC236}">
                <a16:creationId xmlns:a16="http://schemas.microsoft.com/office/drawing/2014/main" id="{6EF4E8DE-62C6-B74A-B229-9762B1919CCB}"/>
              </a:ext>
            </a:extLst>
          </p:cNvPr>
          <p:cNvPicPr>
            <a:picLocks noChangeAspect="1"/>
          </p:cNvPicPr>
          <p:nvPr/>
        </p:nvPicPr>
        <p:blipFill rotWithShape="1">
          <a:blip r:embed="rId3">
            <a:alphaModFix/>
          </a:blip>
          <a:srcRect l="18596" t="6713" r="18596" b="14036"/>
          <a:stretch/>
        </p:blipFill>
        <p:spPr>
          <a:xfrm>
            <a:off x="4490353" y="1"/>
            <a:ext cx="7701647" cy="6477000"/>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de" b="1" dirty="0">
                <a:solidFill>
                  <a:schemeClr val="bg1"/>
                </a:solidFill>
                <a:latin typeface="Century Gothic" panose="020B0502020202020204" pitchFamily="34" charset="0"/>
                <a:ea typeface="Arial" charset="0"/>
                <a:cs typeface="Arial" charset="0"/>
              </a:rPr>
              <a:t>PROJEKTBERICHT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de" dirty="0">
                <a:solidFill>
                  <a:schemeClr val="bg1"/>
                </a:solidFill>
                <a:latin typeface="Century Gothic" panose="020B0502020202020204" pitchFamily="34" charset="0"/>
                <a:ea typeface="Arial" charset="0"/>
                <a:cs typeface="Arial" charset="0"/>
              </a:rPr>
              <a:t>RICHTLINIEN FÜR DIE VERWENDUNG VON LOGOS</a:t>
            </a:r>
          </a:p>
        </p:txBody>
      </p:sp>
      <p:pic>
        <p:nvPicPr>
          <p:cNvPr id="20" name="Picture 19">
            <a:extLst>
              <a:ext uri="{FF2B5EF4-FFF2-40B4-BE49-F238E27FC236}">
                <a16:creationId xmlns:a16="http://schemas.microsoft.com/office/drawing/2014/main" id="{A04A2DE2-9FCA-4E44-A4EE-1F0AE15882A0}"/>
              </a:ext>
            </a:extLst>
          </p:cNvPr>
          <p:cNvPicPr>
            <a:picLocks noChangeAspect="1"/>
          </p:cNvPicPr>
          <p:nvPr/>
        </p:nvPicPr>
        <p:blipFill>
          <a:blip r:embed="rId4"/>
          <a:stretch>
            <a:fillRect/>
          </a:stretch>
        </p:blipFill>
        <p:spPr>
          <a:xfrm>
            <a:off x="397796" y="2777655"/>
            <a:ext cx="364316" cy="364316"/>
          </a:xfrm>
          <a:prstGeom prst="rect">
            <a:avLst/>
          </a:prstGeom>
        </p:spPr>
      </p:pic>
      <p:pic>
        <p:nvPicPr>
          <p:cNvPr id="22" name="Picture 21">
            <a:extLst>
              <a:ext uri="{FF2B5EF4-FFF2-40B4-BE49-F238E27FC236}">
                <a16:creationId xmlns:a16="http://schemas.microsoft.com/office/drawing/2014/main" id="{92E6FD12-9DBA-B94E-B6DE-378A4FD32DE1}"/>
              </a:ext>
            </a:extLst>
          </p:cNvPr>
          <p:cNvPicPr>
            <a:picLocks noChangeAspect="1"/>
          </p:cNvPicPr>
          <p:nvPr/>
        </p:nvPicPr>
        <p:blipFill>
          <a:blip r:embed="rId5"/>
          <a:stretch>
            <a:fillRect/>
          </a:stretch>
        </p:blipFill>
        <p:spPr>
          <a:xfrm>
            <a:off x="397796" y="3323232"/>
            <a:ext cx="364316" cy="364316"/>
          </a:xfrm>
          <a:prstGeom prst="rect">
            <a:avLst/>
          </a:prstGeom>
        </p:spPr>
      </p:pic>
      <p:pic>
        <p:nvPicPr>
          <p:cNvPr id="24" name="Picture 23">
            <a:extLst>
              <a:ext uri="{FF2B5EF4-FFF2-40B4-BE49-F238E27FC236}">
                <a16:creationId xmlns:a16="http://schemas.microsoft.com/office/drawing/2014/main" id="{1A8C2DE2-CD00-1F41-9896-73A64FB6C4B0}"/>
              </a:ext>
            </a:extLst>
          </p:cNvPr>
          <p:cNvPicPr>
            <a:picLocks noChangeAspect="1"/>
          </p:cNvPicPr>
          <p:nvPr/>
        </p:nvPicPr>
        <p:blipFill>
          <a:blip r:embed="rId6"/>
          <a:stretch>
            <a:fillRect/>
          </a:stretch>
        </p:blipFill>
        <p:spPr>
          <a:xfrm>
            <a:off x="397796" y="3868809"/>
            <a:ext cx="364316" cy="364316"/>
          </a:xfrm>
          <a:prstGeom prst="rect">
            <a:avLst/>
          </a:prstGeom>
        </p:spPr>
      </p:pic>
      <p:pic>
        <p:nvPicPr>
          <p:cNvPr id="26" name="Picture 25">
            <a:extLst>
              <a:ext uri="{FF2B5EF4-FFF2-40B4-BE49-F238E27FC236}">
                <a16:creationId xmlns:a16="http://schemas.microsoft.com/office/drawing/2014/main" id="{E2C6BBDB-AB85-3547-96BF-6F39318D3468}"/>
              </a:ext>
            </a:extLst>
          </p:cNvPr>
          <p:cNvPicPr>
            <a:picLocks noChangeAspect="1"/>
          </p:cNvPicPr>
          <p:nvPr/>
        </p:nvPicPr>
        <p:blipFill>
          <a:blip r:embed="rId7"/>
          <a:stretch>
            <a:fillRect/>
          </a:stretch>
        </p:blipFill>
        <p:spPr>
          <a:xfrm>
            <a:off x="388209" y="1179272"/>
            <a:ext cx="383491" cy="287618"/>
          </a:xfrm>
          <a:prstGeom prst="rect">
            <a:avLst/>
          </a:prstGeom>
        </p:spPr>
      </p:pic>
      <p:pic>
        <p:nvPicPr>
          <p:cNvPr id="28" name="Picture 27">
            <a:extLst>
              <a:ext uri="{FF2B5EF4-FFF2-40B4-BE49-F238E27FC236}">
                <a16:creationId xmlns:a16="http://schemas.microsoft.com/office/drawing/2014/main" id="{D8296259-A6D2-F84A-9A43-5B4790E69A6F}"/>
              </a:ext>
            </a:extLst>
          </p:cNvPr>
          <p:cNvPicPr>
            <a:picLocks noChangeAspect="1"/>
          </p:cNvPicPr>
          <p:nvPr/>
        </p:nvPicPr>
        <p:blipFill>
          <a:blip r:embed="rId8"/>
          <a:stretch>
            <a:fillRect/>
          </a:stretch>
        </p:blipFill>
        <p:spPr>
          <a:xfrm>
            <a:off x="450526" y="1648151"/>
            <a:ext cx="258856" cy="383491"/>
          </a:xfrm>
          <a:prstGeom prst="rect">
            <a:avLst/>
          </a:prstGeom>
        </p:spPr>
      </p:pic>
      <p:pic>
        <p:nvPicPr>
          <p:cNvPr id="30" name="Picture 29">
            <a:extLst>
              <a:ext uri="{FF2B5EF4-FFF2-40B4-BE49-F238E27FC236}">
                <a16:creationId xmlns:a16="http://schemas.microsoft.com/office/drawing/2014/main" id="{06B7E491-D457-9D49-B3B2-2A8E258AAD07}"/>
              </a:ext>
            </a:extLst>
          </p:cNvPr>
          <p:cNvPicPr>
            <a:picLocks noChangeAspect="1"/>
          </p:cNvPicPr>
          <p:nvPr/>
        </p:nvPicPr>
        <p:blipFill>
          <a:blip r:embed="rId9"/>
          <a:stretch>
            <a:fillRect/>
          </a:stretch>
        </p:blipFill>
        <p:spPr>
          <a:xfrm>
            <a:off x="397796" y="4414386"/>
            <a:ext cx="364316" cy="364316"/>
          </a:xfrm>
          <a:prstGeom prst="rect">
            <a:avLst/>
          </a:prstGeom>
        </p:spPr>
      </p:pic>
      <p:pic>
        <p:nvPicPr>
          <p:cNvPr id="32" name="Picture 31">
            <a:extLst>
              <a:ext uri="{FF2B5EF4-FFF2-40B4-BE49-F238E27FC236}">
                <a16:creationId xmlns:a16="http://schemas.microsoft.com/office/drawing/2014/main" id="{09A7FD04-7F55-614E-9996-CDBE5E01B9DE}"/>
              </a:ext>
            </a:extLst>
          </p:cNvPr>
          <p:cNvPicPr>
            <a:picLocks noChangeAspect="1"/>
          </p:cNvPicPr>
          <p:nvPr/>
        </p:nvPicPr>
        <p:blipFill>
          <a:blip r:embed="rId10"/>
          <a:stretch>
            <a:fillRect/>
          </a:stretch>
        </p:blipFill>
        <p:spPr>
          <a:xfrm>
            <a:off x="388209" y="2212903"/>
            <a:ext cx="383491" cy="383491"/>
          </a:xfrm>
          <a:prstGeom prst="rect">
            <a:avLst/>
          </a:prstGeom>
        </p:spPr>
      </p:pic>
      <p:pic>
        <p:nvPicPr>
          <p:cNvPr id="34" name="Picture 33">
            <a:extLst>
              <a:ext uri="{FF2B5EF4-FFF2-40B4-BE49-F238E27FC236}">
                <a16:creationId xmlns:a16="http://schemas.microsoft.com/office/drawing/2014/main" id="{50D151B1-3511-3249-B2F7-A903C8F6693D}"/>
              </a:ext>
            </a:extLst>
          </p:cNvPr>
          <p:cNvPicPr>
            <a:picLocks noChangeAspect="1"/>
          </p:cNvPicPr>
          <p:nvPr/>
        </p:nvPicPr>
        <p:blipFill>
          <a:blip r:embed="rId11"/>
          <a:stretch>
            <a:fillRect/>
          </a:stretch>
        </p:blipFill>
        <p:spPr>
          <a:xfrm>
            <a:off x="397796" y="4959964"/>
            <a:ext cx="364316" cy="364316"/>
          </a:xfrm>
          <a:prstGeom prst="rect">
            <a:avLst/>
          </a:prstGeom>
        </p:spPr>
      </p:pic>
      <p:sp>
        <p:nvSpPr>
          <p:cNvPr id="37" name="TextBox 36">
            <a:extLst>
              <a:ext uri="{FF2B5EF4-FFF2-40B4-BE49-F238E27FC236}">
                <a16:creationId xmlns:a16="http://schemas.microsoft.com/office/drawing/2014/main" id="{93D7340B-47EB-6842-821F-0735808CC4CF}"/>
              </a:ext>
            </a:extLst>
          </p:cNvPr>
          <p:cNvSpPr txBox="1"/>
          <p:nvPr/>
        </p:nvSpPr>
        <p:spPr>
          <a:xfrm>
            <a:off x="450525" y="5962406"/>
            <a:ext cx="5075631" cy="307777"/>
          </a:xfrm>
          <a:prstGeom prst="rect">
            <a:avLst/>
          </a:prstGeom>
          <a:noFill/>
        </p:spPr>
        <p:txBody>
          <a:bodyPr wrap="square" rtlCol="0">
            <a:spAutoFit/>
          </a:bodyPr>
          <a:lstStyle/>
          <a:p>
            <a:r>
              <a:rPr lang="de" sz="1400" dirty="0">
                <a:solidFill>
                  <a:schemeClr val="tx1">
                    <a:lumMod val="75000"/>
                    <a:lumOff val="25000"/>
                  </a:schemeClr>
                </a:solidFill>
                <a:latin typeface="Century Gothic" panose="020B0502020202020204" pitchFamily="34" charset="0"/>
              </a:rPr>
              <a:t>©20XX. Alle Rechte behalten sich Ihre Organisation vor.</a:t>
            </a:r>
          </a:p>
        </p:txBody>
      </p:sp>
      <p:sp>
        <p:nvSpPr>
          <p:cNvPr id="40" name="TextBox 39">
            <a:extLst>
              <a:ext uri="{FF2B5EF4-FFF2-40B4-BE49-F238E27FC236}">
                <a16:creationId xmlns:a16="http://schemas.microsoft.com/office/drawing/2014/main" id="{25D18D41-766D-0A4B-8F08-F8FFBF89606C}"/>
              </a:ext>
            </a:extLst>
          </p:cNvPr>
          <p:cNvSpPr txBox="1"/>
          <p:nvPr/>
        </p:nvSpPr>
        <p:spPr>
          <a:xfrm>
            <a:off x="960735" y="1179272"/>
            <a:ext cx="3028170" cy="307777"/>
          </a:xfrm>
          <a:prstGeom prst="rect">
            <a:avLst/>
          </a:prstGeom>
          <a:noFill/>
        </p:spPr>
        <p:txBody>
          <a:bodyPr wrap="square" rtlCol="0">
            <a:spAutoFit/>
          </a:bodyPr>
          <a:lstStyle/>
          <a:p>
            <a:r>
              <a:rPr lang="de" sz="1400" dirty="0">
                <a:solidFill>
                  <a:schemeClr val="tx1">
                    <a:lumMod val="75000"/>
                    <a:lumOff val="25000"/>
                  </a:schemeClr>
                </a:solidFill>
                <a:latin typeface="Century Gothic" panose="020B0502020202020204" pitchFamily="34" charset="0"/>
              </a:rPr>
              <a:t>sales@smartsheet.com</a:t>
            </a:r>
          </a:p>
        </p:txBody>
      </p:sp>
      <p:sp>
        <p:nvSpPr>
          <p:cNvPr id="41" name="TextBox 40">
            <a:extLst>
              <a:ext uri="{FF2B5EF4-FFF2-40B4-BE49-F238E27FC236}">
                <a16:creationId xmlns:a16="http://schemas.microsoft.com/office/drawing/2014/main" id="{C8C24D03-5593-234C-8C55-E033A2DB220F}"/>
              </a:ext>
            </a:extLst>
          </p:cNvPr>
          <p:cNvSpPr txBox="1"/>
          <p:nvPr/>
        </p:nvSpPr>
        <p:spPr>
          <a:xfrm>
            <a:off x="949261" y="1722717"/>
            <a:ext cx="3028170" cy="307777"/>
          </a:xfrm>
          <a:prstGeom prst="rect">
            <a:avLst/>
          </a:prstGeom>
          <a:noFill/>
        </p:spPr>
        <p:txBody>
          <a:bodyPr wrap="square" rtlCol="0">
            <a:spAutoFit/>
          </a:bodyPr>
          <a:lstStyle/>
          <a:p>
            <a:r>
              <a:rPr lang="de" sz="1400" dirty="0">
                <a:solidFill>
                  <a:schemeClr val="tx1">
                    <a:lumMod val="75000"/>
                    <a:lumOff val="25000"/>
                  </a:schemeClr>
                </a:solidFill>
                <a:latin typeface="Century Gothic" panose="020B0502020202020204" pitchFamily="34" charset="0"/>
              </a:rPr>
              <a:t>(844) 324-2360</a:t>
            </a:r>
          </a:p>
        </p:txBody>
      </p:sp>
      <p:sp>
        <p:nvSpPr>
          <p:cNvPr id="42" name="TextBox 41">
            <a:extLst>
              <a:ext uri="{FF2B5EF4-FFF2-40B4-BE49-F238E27FC236}">
                <a16:creationId xmlns:a16="http://schemas.microsoft.com/office/drawing/2014/main" id="{9F928FFC-114E-B04A-9BC3-BDCC3B6BB8C5}"/>
              </a:ext>
            </a:extLst>
          </p:cNvPr>
          <p:cNvSpPr txBox="1"/>
          <p:nvPr/>
        </p:nvSpPr>
        <p:spPr>
          <a:xfrm>
            <a:off x="960735" y="2266162"/>
            <a:ext cx="3028170" cy="307777"/>
          </a:xfrm>
          <a:prstGeom prst="rect">
            <a:avLst/>
          </a:prstGeom>
          <a:noFill/>
        </p:spPr>
        <p:txBody>
          <a:bodyPr wrap="square" rtlCol="0">
            <a:spAutoFit/>
          </a:bodyPr>
          <a:lstStyle/>
          <a:p>
            <a:r>
              <a:rPr lang="de" sz="1400" dirty="0">
                <a:solidFill>
                  <a:schemeClr val="tx1">
                    <a:lumMod val="75000"/>
                    <a:lumOff val="25000"/>
                  </a:schemeClr>
                </a:solidFill>
                <a:latin typeface="Century Gothic" panose="020B0502020202020204" pitchFamily="34" charset="0"/>
              </a:rPr>
              <a:t>smartsheet.com</a:t>
            </a:r>
          </a:p>
        </p:txBody>
      </p:sp>
      <p:sp>
        <p:nvSpPr>
          <p:cNvPr id="44" name="TextBox 43">
            <a:extLst>
              <a:ext uri="{FF2B5EF4-FFF2-40B4-BE49-F238E27FC236}">
                <a16:creationId xmlns:a16="http://schemas.microsoft.com/office/drawing/2014/main" id="{FC41D9C1-E1CC-DF4B-AE2B-B2AC2F9FB86D}"/>
              </a:ext>
            </a:extLst>
          </p:cNvPr>
          <p:cNvSpPr txBox="1"/>
          <p:nvPr/>
        </p:nvSpPr>
        <p:spPr>
          <a:xfrm>
            <a:off x="949261" y="2809607"/>
            <a:ext cx="3028170" cy="307777"/>
          </a:xfrm>
          <a:prstGeom prst="rect">
            <a:avLst/>
          </a:prstGeom>
          <a:noFill/>
        </p:spPr>
        <p:txBody>
          <a:bodyPr wrap="square" rtlCol="0">
            <a:spAutoFit/>
          </a:bodyPr>
          <a:lstStyle/>
          <a:p>
            <a:r>
              <a:rPr lang="de" sz="1400" dirty="0">
                <a:solidFill>
                  <a:schemeClr val="tx1">
                    <a:lumMod val="75000"/>
                    <a:lumOff val="25000"/>
                  </a:schemeClr>
                </a:solidFill>
                <a:latin typeface="Century Gothic" panose="020B0502020202020204" pitchFamily="34" charset="0"/>
              </a:rPr>
              <a:t>/smartsheet</a:t>
            </a:r>
          </a:p>
        </p:txBody>
      </p:sp>
      <p:sp>
        <p:nvSpPr>
          <p:cNvPr id="45" name="TextBox 44">
            <a:extLst>
              <a:ext uri="{FF2B5EF4-FFF2-40B4-BE49-F238E27FC236}">
                <a16:creationId xmlns:a16="http://schemas.microsoft.com/office/drawing/2014/main" id="{749E1A1B-A370-4F4E-8D35-E203F9AED6D5}"/>
              </a:ext>
            </a:extLst>
          </p:cNvPr>
          <p:cNvSpPr txBox="1"/>
          <p:nvPr/>
        </p:nvSpPr>
        <p:spPr>
          <a:xfrm>
            <a:off x="944596" y="3353052"/>
            <a:ext cx="3028170" cy="307777"/>
          </a:xfrm>
          <a:prstGeom prst="rect">
            <a:avLst/>
          </a:prstGeom>
          <a:noFill/>
        </p:spPr>
        <p:txBody>
          <a:bodyPr wrap="square" rtlCol="0">
            <a:spAutoFit/>
          </a:bodyPr>
          <a:lstStyle/>
          <a:p>
            <a:r>
              <a:rPr lang="de" sz="1400" dirty="0">
                <a:solidFill>
                  <a:schemeClr val="tx1">
                    <a:lumMod val="75000"/>
                    <a:lumOff val="25000"/>
                  </a:schemeClr>
                </a:solidFill>
                <a:latin typeface="Century Gothic" panose="020B0502020202020204" pitchFamily="34" charset="0"/>
              </a:rPr>
              <a:t>/firma/smartsheet-com</a:t>
            </a:r>
          </a:p>
        </p:txBody>
      </p:sp>
      <p:sp>
        <p:nvSpPr>
          <p:cNvPr id="46" name="TextBox 45">
            <a:extLst>
              <a:ext uri="{FF2B5EF4-FFF2-40B4-BE49-F238E27FC236}">
                <a16:creationId xmlns:a16="http://schemas.microsoft.com/office/drawing/2014/main" id="{14296FA7-B3E5-1F4B-921A-9CB69052F5CB}"/>
              </a:ext>
            </a:extLst>
          </p:cNvPr>
          <p:cNvSpPr txBox="1"/>
          <p:nvPr/>
        </p:nvSpPr>
        <p:spPr>
          <a:xfrm>
            <a:off x="933122" y="3896497"/>
            <a:ext cx="3028170" cy="307777"/>
          </a:xfrm>
          <a:prstGeom prst="rect">
            <a:avLst/>
          </a:prstGeom>
          <a:noFill/>
        </p:spPr>
        <p:txBody>
          <a:bodyPr wrap="square" rtlCol="0">
            <a:spAutoFit/>
          </a:bodyPr>
          <a:lstStyle/>
          <a:p>
            <a:r>
              <a:rPr lang="de" sz="1400" dirty="0">
                <a:solidFill>
                  <a:schemeClr val="tx1">
                    <a:lumMod val="75000"/>
                    <a:lumOff val="25000"/>
                  </a:schemeClr>
                </a:solidFill>
                <a:latin typeface="Century Gothic" panose="020B0502020202020204" pitchFamily="34" charset="0"/>
              </a:rPr>
              <a:t>/@smartsheet</a:t>
            </a:r>
          </a:p>
        </p:txBody>
      </p:sp>
      <p:sp>
        <p:nvSpPr>
          <p:cNvPr id="47" name="TextBox 46">
            <a:extLst>
              <a:ext uri="{FF2B5EF4-FFF2-40B4-BE49-F238E27FC236}">
                <a16:creationId xmlns:a16="http://schemas.microsoft.com/office/drawing/2014/main" id="{2583BAF0-D816-224E-A174-5CA9E36CC232}"/>
              </a:ext>
            </a:extLst>
          </p:cNvPr>
          <p:cNvSpPr txBox="1"/>
          <p:nvPr/>
        </p:nvSpPr>
        <p:spPr>
          <a:xfrm>
            <a:off x="933122" y="4439942"/>
            <a:ext cx="3028170" cy="307777"/>
          </a:xfrm>
          <a:prstGeom prst="rect">
            <a:avLst/>
          </a:prstGeom>
          <a:noFill/>
        </p:spPr>
        <p:txBody>
          <a:bodyPr wrap="square" rtlCol="0">
            <a:spAutoFit/>
          </a:bodyPr>
          <a:lstStyle/>
          <a:p>
            <a:r>
              <a:rPr lang="de" sz="1400" dirty="0">
                <a:solidFill>
                  <a:schemeClr val="tx1">
                    <a:lumMod val="75000"/>
                    <a:lumOff val="25000"/>
                  </a:schemeClr>
                </a:solidFill>
                <a:latin typeface="Century Gothic" panose="020B0502020202020204" pitchFamily="34" charset="0"/>
              </a:rPr>
              <a:t>/smartsheet</a:t>
            </a:r>
          </a:p>
        </p:txBody>
      </p:sp>
      <p:sp>
        <p:nvSpPr>
          <p:cNvPr id="48" name="TextBox 47">
            <a:extLst>
              <a:ext uri="{FF2B5EF4-FFF2-40B4-BE49-F238E27FC236}">
                <a16:creationId xmlns:a16="http://schemas.microsoft.com/office/drawing/2014/main" id="{DC5C34B1-14B4-FB4F-A065-40EAB4510B91}"/>
              </a:ext>
            </a:extLst>
          </p:cNvPr>
          <p:cNvSpPr txBox="1"/>
          <p:nvPr/>
        </p:nvSpPr>
        <p:spPr>
          <a:xfrm>
            <a:off x="921648" y="4983385"/>
            <a:ext cx="3028170" cy="307777"/>
          </a:xfrm>
          <a:prstGeom prst="rect">
            <a:avLst/>
          </a:prstGeom>
          <a:noFill/>
        </p:spPr>
        <p:txBody>
          <a:bodyPr wrap="square" rtlCol="0">
            <a:spAutoFit/>
          </a:bodyPr>
          <a:lstStyle/>
          <a:p>
            <a:r>
              <a:rPr lang="de" sz="1400" dirty="0">
                <a:solidFill>
                  <a:schemeClr val="tx1">
                    <a:lumMod val="75000"/>
                    <a:lumOff val="25000"/>
                  </a:schemeClr>
                </a:solidFill>
                <a:latin typeface="Century Gothic" panose="020B0502020202020204" pitchFamily="34" charset="0"/>
              </a:rPr>
              <a:t>/smartsheet</a:t>
            </a:r>
          </a:p>
        </p:txBody>
      </p:sp>
    </p:spTree>
    <p:extLst>
      <p:ext uri="{BB962C8B-B14F-4D97-AF65-F5344CB8AC3E}">
        <p14:creationId xmlns:p14="http://schemas.microsoft.com/office/powerpoint/2010/main" val="3634812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0" name="Picture 69" descr="Form&#10;&#10;Beschreibung automatisch generiert">
            <a:extLst>
              <a:ext uri="{FF2B5EF4-FFF2-40B4-BE49-F238E27FC236}">
                <a16:creationId xmlns:a16="http://schemas.microsoft.com/office/drawing/2014/main" id="{219503DE-DA47-8548-A6B3-EDAA57B7A890}"/>
              </a:ext>
            </a:extLst>
          </p:cNvPr>
          <p:cNvPicPr>
            <a:picLocks noChangeAspect="1"/>
          </p:cNvPicPr>
          <p:nvPr/>
        </p:nvPicPr>
        <p:blipFill>
          <a:blip r:embed="rId3">
            <a:alphaModFix amt="60000"/>
          </a:blip>
          <a:stretch>
            <a:fillRect/>
          </a:stretch>
        </p:blipFill>
        <p:spPr>
          <a:xfrm>
            <a:off x="7984907" y="606991"/>
            <a:ext cx="4997547" cy="6042008"/>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de" b="1" dirty="0">
                <a:solidFill>
                  <a:schemeClr val="bg1"/>
                </a:solidFill>
                <a:latin typeface="Century Gothic" panose="020B0502020202020204" pitchFamily="34" charset="0"/>
                <a:ea typeface="Arial" charset="0"/>
                <a:cs typeface="Arial" charset="0"/>
              </a:rPr>
              <a:t>PROJEKTBERICHT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5294376" y="6477000"/>
            <a:ext cx="6452864" cy="369332"/>
          </a:xfrm>
          <a:prstGeom prst="rect">
            <a:avLst/>
          </a:prstGeom>
          <a:noFill/>
        </p:spPr>
        <p:txBody>
          <a:bodyPr wrap="square" rtlCol="0">
            <a:spAutoFit/>
          </a:bodyPr>
          <a:lstStyle/>
          <a:p>
            <a:pPr algn="r"/>
            <a:r>
              <a:rPr lang="de" dirty="0">
                <a:solidFill>
                  <a:schemeClr val="bg1"/>
                </a:solidFill>
                <a:latin typeface="Century Gothic" panose="020B0502020202020204" pitchFamily="34" charset="0"/>
              </a:rPr>
              <a:t>MARKEN-STYLEGUIDE-|   INHALTSVERZEICHNIS</a:t>
            </a:r>
            <a:endParaRPr lang="en-US" dirty="0">
              <a:solidFill>
                <a:schemeClr val="bg1"/>
              </a:solidFill>
              <a:latin typeface="Century Gothic" panose="020B0502020202020204" pitchFamily="34" charset="0"/>
              <a:ea typeface="Arial" charset="0"/>
              <a:cs typeface="Arial" charset="0"/>
            </a:endParaRPr>
          </a:p>
        </p:txBody>
      </p:sp>
      <p:sp>
        <p:nvSpPr>
          <p:cNvPr id="3" name="TextBox 2">
            <a:extLst>
              <a:ext uri="{FF2B5EF4-FFF2-40B4-BE49-F238E27FC236}">
                <a16:creationId xmlns:a16="http://schemas.microsoft.com/office/drawing/2014/main" id="{BCE760FD-6E50-FD4F-B597-7E228EDE51FD}"/>
              </a:ext>
            </a:extLst>
          </p:cNvPr>
          <p:cNvSpPr txBox="1"/>
          <p:nvPr/>
        </p:nvSpPr>
        <p:spPr>
          <a:xfrm>
            <a:off x="367748" y="248400"/>
            <a:ext cx="4161717" cy="584775"/>
          </a:xfrm>
          <a:prstGeom prst="rect">
            <a:avLst/>
          </a:prstGeom>
          <a:noFill/>
        </p:spPr>
        <p:txBody>
          <a:bodyPr wrap="none" rtlCol="0">
            <a:spAutoFit/>
          </a:bodyPr>
          <a:lstStyle/>
          <a:p>
            <a:r>
              <a:rPr lang="de" sz="3200" dirty="0">
                <a:solidFill>
                  <a:schemeClr val="tx1">
                    <a:lumMod val="65000"/>
                    <a:lumOff val="35000"/>
                  </a:schemeClr>
                </a:solidFill>
                <a:latin typeface="Century Gothic" panose="020B0502020202020204" pitchFamily="34" charset="0"/>
              </a:rPr>
              <a:t>INHALTSVERZEICHNIS</a:t>
            </a:r>
          </a:p>
        </p:txBody>
      </p:sp>
      <p:sp>
        <p:nvSpPr>
          <p:cNvPr id="40" name="TextBox 39">
            <a:extLst>
              <a:ext uri="{FF2B5EF4-FFF2-40B4-BE49-F238E27FC236}">
                <a16:creationId xmlns:a16="http://schemas.microsoft.com/office/drawing/2014/main" id="{3D228105-4E93-5547-9BEF-E95CD9F56261}"/>
              </a:ext>
            </a:extLst>
          </p:cNvPr>
          <p:cNvSpPr txBox="1"/>
          <p:nvPr/>
        </p:nvSpPr>
        <p:spPr>
          <a:xfrm>
            <a:off x="936088" y="1390757"/>
            <a:ext cx="748923" cy="369332"/>
          </a:xfrm>
          <a:prstGeom prst="rect">
            <a:avLst/>
          </a:prstGeom>
          <a:noFill/>
        </p:spPr>
        <p:txBody>
          <a:bodyPr wrap="none" rtlCol="0" anchor="ctr" anchorCtr="0">
            <a:spAutoFit/>
          </a:bodyPr>
          <a:lstStyle/>
          <a:p>
            <a:r>
              <a:rPr lang="de" dirty="0">
                <a:latin typeface="Century Gothic" panose="020B0502020202020204" pitchFamily="34" charset="0"/>
                <a:ea typeface="Montserrat Bold" charset="0"/>
                <a:cs typeface="Montserrat Bold" charset="0"/>
              </a:rPr>
              <a:t>Logo</a:t>
            </a:r>
          </a:p>
        </p:txBody>
      </p:sp>
      <p:sp>
        <p:nvSpPr>
          <p:cNvPr id="42" name="TextBox 41">
            <a:extLst>
              <a:ext uri="{FF2B5EF4-FFF2-40B4-BE49-F238E27FC236}">
                <a16:creationId xmlns:a16="http://schemas.microsoft.com/office/drawing/2014/main" id="{654ED905-7DF4-7E45-815D-8A6F50BD2A35}"/>
              </a:ext>
            </a:extLst>
          </p:cNvPr>
          <p:cNvSpPr txBox="1"/>
          <p:nvPr/>
        </p:nvSpPr>
        <p:spPr>
          <a:xfrm>
            <a:off x="936088" y="2779833"/>
            <a:ext cx="2424693" cy="369332"/>
          </a:xfrm>
          <a:prstGeom prst="rect">
            <a:avLst/>
          </a:prstGeom>
          <a:noFill/>
        </p:spPr>
        <p:txBody>
          <a:bodyPr wrap="square" rtlCol="0" anchor="ctr" anchorCtr="0">
            <a:spAutoFit/>
          </a:bodyPr>
          <a:lstStyle/>
          <a:p>
            <a:r>
              <a:rPr lang="de" dirty="0">
                <a:latin typeface="Century Gothic" panose="020B0502020202020204" pitchFamily="34" charset="0"/>
                <a:ea typeface="Montserrat Bold" charset="0"/>
                <a:cs typeface="Montserrat Bold" charset="0"/>
              </a:rPr>
              <a:t>Freigabe</a:t>
            </a:r>
          </a:p>
        </p:txBody>
      </p:sp>
      <p:sp>
        <p:nvSpPr>
          <p:cNvPr id="44" name="TextBox 43">
            <a:hlinkClick r:id="rId4" action="ppaction://hlinksldjump"/>
            <a:extLst>
              <a:ext uri="{FF2B5EF4-FFF2-40B4-BE49-F238E27FC236}">
                <a16:creationId xmlns:a16="http://schemas.microsoft.com/office/drawing/2014/main" id="{FD3A13C4-E78F-724D-BF30-9B4138762961}"/>
              </a:ext>
            </a:extLst>
          </p:cNvPr>
          <p:cNvSpPr txBox="1"/>
          <p:nvPr/>
        </p:nvSpPr>
        <p:spPr>
          <a:xfrm>
            <a:off x="304279" y="2316182"/>
            <a:ext cx="526106" cy="1010533"/>
          </a:xfrm>
          <a:prstGeom prst="rect">
            <a:avLst/>
          </a:prstGeom>
          <a:noFill/>
        </p:spPr>
        <p:txBody>
          <a:bodyPr wrap="none" tIns="320040" rtlCol="0">
            <a:spAutoFit/>
          </a:bodyPr>
          <a:lstStyle/>
          <a:p>
            <a:pPr algn="r">
              <a:lnSpc>
                <a:spcPts val="5000"/>
              </a:lnSpc>
            </a:pPr>
            <a:r>
              <a:rPr lang="de" sz="4800" dirty="0">
                <a:solidFill>
                  <a:schemeClr val="bg1">
                    <a:lumMod val="50000"/>
                  </a:schemeClr>
                </a:solidFill>
                <a:latin typeface="Century Gothic" panose="020B0502020202020204" pitchFamily="34" charset="0"/>
                <a:ea typeface="Montserrat Light" charset="0"/>
                <a:cs typeface="Montserrat Light" charset="0"/>
              </a:rPr>
              <a:t>2</a:t>
            </a:r>
          </a:p>
        </p:txBody>
      </p:sp>
      <p:sp>
        <p:nvSpPr>
          <p:cNvPr id="45" name="TextBox 44">
            <a:hlinkClick r:id="rId5" action="ppaction://hlinksldjump"/>
            <a:extLst>
              <a:ext uri="{FF2B5EF4-FFF2-40B4-BE49-F238E27FC236}">
                <a16:creationId xmlns:a16="http://schemas.microsoft.com/office/drawing/2014/main" id="{160EF463-7BA4-C140-B281-29D544D6376D}"/>
              </a:ext>
            </a:extLst>
          </p:cNvPr>
          <p:cNvSpPr txBox="1"/>
          <p:nvPr/>
        </p:nvSpPr>
        <p:spPr>
          <a:xfrm>
            <a:off x="304278" y="3663164"/>
            <a:ext cx="526106" cy="1010533"/>
          </a:xfrm>
          <a:prstGeom prst="rect">
            <a:avLst/>
          </a:prstGeom>
          <a:noFill/>
        </p:spPr>
        <p:txBody>
          <a:bodyPr wrap="none" tIns="320040" rtlCol="0">
            <a:spAutoFit/>
          </a:bodyPr>
          <a:lstStyle/>
          <a:p>
            <a:pPr algn="r">
              <a:lnSpc>
                <a:spcPts val="5000"/>
              </a:lnSpc>
            </a:pPr>
            <a:r>
              <a:rPr lang="de" sz="4800" dirty="0">
                <a:solidFill>
                  <a:schemeClr val="bg1">
                    <a:lumMod val="50000"/>
                  </a:schemeClr>
                </a:solidFill>
                <a:latin typeface="Century Gothic" panose="020B0502020202020204" pitchFamily="34" charset="0"/>
                <a:ea typeface="Montserrat Light" charset="0"/>
                <a:cs typeface="Montserrat Light" charset="0"/>
              </a:rPr>
              <a:t>3</a:t>
            </a:r>
          </a:p>
        </p:txBody>
      </p:sp>
      <p:sp>
        <p:nvSpPr>
          <p:cNvPr id="46" name="TextBox 45">
            <a:hlinkClick r:id="rId6" action="ppaction://hlinksldjump"/>
            <a:extLst>
              <a:ext uri="{FF2B5EF4-FFF2-40B4-BE49-F238E27FC236}">
                <a16:creationId xmlns:a16="http://schemas.microsoft.com/office/drawing/2014/main" id="{92054AB8-EBC5-1047-AD46-31E6D065CA45}"/>
              </a:ext>
            </a:extLst>
          </p:cNvPr>
          <p:cNvSpPr txBox="1"/>
          <p:nvPr/>
        </p:nvSpPr>
        <p:spPr>
          <a:xfrm>
            <a:off x="304278" y="968339"/>
            <a:ext cx="526106" cy="1010533"/>
          </a:xfrm>
          <a:prstGeom prst="rect">
            <a:avLst/>
          </a:prstGeom>
          <a:noFill/>
        </p:spPr>
        <p:txBody>
          <a:bodyPr wrap="none" tIns="320040" rtlCol="0">
            <a:spAutoFit/>
          </a:bodyPr>
          <a:lstStyle/>
          <a:p>
            <a:pPr algn="r">
              <a:lnSpc>
                <a:spcPts val="5000"/>
              </a:lnSpc>
            </a:pPr>
            <a:r>
              <a:rPr lang="de" sz="4800" dirty="0">
                <a:solidFill>
                  <a:schemeClr val="bg1">
                    <a:lumMod val="50000"/>
                  </a:schemeClr>
                </a:solidFill>
                <a:latin typeface="Century Gothic" panose="020B0502020202020204" pitchFamily="34" charset="0"/>
                <a:ea typeface="Montserrat Light" charset="0"/>
                <a:cs typeface="Montserrat Light" charset="0"/>
              </a:rPr>
              <a:t>1</a:t>
            </a:r>
          </a:p>
        </p:txBody>
      </p:sp>
      <p:sp>
        <p:nvSpPr>
          <p:cNvPr id="47" name="TextBox 46">
            <a:extLst>
              <a:ext uri="{FF2B5EF4-FFF2-40B4-BE49-F238E27FC236}">
                <a16:creationId xmlns:a16="http://schemas.microsoft.com/office/drawing/2014/main" id="{2548BEE3-A974-DC4E-9E9C-1EE7CFD5EF06}"/>
              </a:ext>
            </a:extLst>
          </p:cNvPr>
          <p:cNvSpPr txBox="1"/>
          <p:nvPr/>
        </p:nvSpPr>
        <p:spPr>
          <a:xfrm>
            <a:off x="936088" y="4058766"/>
            <a:ext cx="2502851" cy="369332"/>
          </a:xfrm>
          <a:prstGeom prst="rect">
            <a:avLst/>
          </a:prstGeom>
          <a:noFill/>
        </p:spPr>
        <p:txBody>
          <a:bodyPr wrap="square" rtlCol="0" anchor="ctr" anchorCtr="0">
            <a:spAutoFit/>
          </a:bodyPr>
          <a:lstStyle/>
          <a:p>
            <a:r>
              <a:rPr lang="de" dirty="0">
                <a:latin typeface="Century Gothic" panose="020B0502020202020204" pitchFamily="34" charset="0"/>
                <a:ea typeface="Montserrat Bold" charset="0"/>
                <a:cs typeface="Montserrat Bold" charset="0"/>
              </a:rPr>
              <a:t>Falsche Verwendung</a:t>
            </a:r>
          </a:p>
        </p:txBody>
      </p:sp>
      <p:sp>
        <p:nvSpPr>
          <p:cNvPr id="49" name="TextBox 48">
            <a:extLst>
              <a:ext uri="{FF2B5EF4-FFF2-40B4-BE49-F238E27FC236}">
                <a16:creationId xmlns:a16="http://schemas.microsoft.com/office/drawing/2014/main" id="{96E0CE3B-1B24-344F-9D20-0D3E26721F3A}"/>
              </a:ext>
            </a:extLst>
          </p:cNvPr>
          <p:cNvSpPr txBox="1"/>
          <p:nvPr/>
        </p:nvSpPr>
        <p:spPr>
          <a:xfrm>
            <a:off x="5013485" y="2779833"/>
            <a:ext cx="2382383" cy="369332"/>
          </a:xfrm>
          <a:prstGeom prst="rect">
            <a:avLst/>
          </a:prstGeom>
          <a:noFill/>
        </p:spPr>
        <p:txBody>
          <a:bodyPr wrap="none" rtlCol="0" anchor="ctr" anchorCtr="0">
            <a:spAutoFit/>
          </a:bodyPr>
          <a:lstStyle/>
          <a:p>
            <a:r>
              <a:rPr lang="de" dirty="0">
                <a:latin typeface="Century Gothic" panose="020B0502020202020204" pitchFamily="34" charset="0"/>
                <a:ea typeface="Montserrat Bold" charset="0"/>
                <a:cs typeface="Montserrat Bold" charset="0"/>
              </a:rPr>
              <a:t>Markieren Sie die Verwendung von DON'Ts</a:t>
            </a:r>
          </a:p>
        </p:txBody>
      </p:sp>
      <p:sp>
        <p:nvSpPr>
          <p:cNvPr id="51" name="TextBox 50">
            <a:extLst>
              <a:ext uri="{FF2B5EF4-FFF2-40B4-BE49-F238E27FC236}">
                <a16:creationId xmlns:a16="http://schemas.microsoft.com/office/drawing/2014/main" id="{268A1D8F-ED63-8F48-B9E4-4BDDDF9B48AB}"/>
              </a:ext>
            </a:extLst>
          </p:cNvPr>
          <p:cNvSpPr txBox="1"/>
          <p:nvPr/>
        </p:nvSpPr>
        <p:spPr>
          <a:xfrm>
            <a:off x="5013485" y="4058766"/>
            <a:ext cx="878767" cy="369332"/>
          </a:xfrm>
          <a:prstGeom prst="rect">
            <a:avLst/>
          </a:prstGeom>
          <a:noFill/>
        </p:spPr>
        <p:txBody>
          <a:bodyPr wrap="none" rtlCol="0" anchor="ctr" anchorCtr="0">
            <a:spAutoFit/>
          </a:bodyPr>
          <a:lstStyle/>
          <a:p>
            <a:r>
              <a:rPr lang="de" dirty="0">
                <a:latin typeface="Century Gothic" panose="020B0502020202020204" pitchFamily="34" charset="0"/>
                <a:ea typeface="Montserrat Bold" charset="0"/>
                <a:cs typeface="Montserrat Bold" charset="0"/>
              </a:rPr>
              <a:t>Farben</a:t>
            </a:r>
          </a:p>
        </p:txBody>
      </p:sp>
      <p:sp>
        <p:nvSpPr>
          <p:cNvPr id="53" name="TextBox 52">
            <a:hlinkClick r:id="rId6" action="ppaction://hlinksldjump"/>
            <a:extLst>
              <a:ext uri="{FF2B5EF4-FFF2-40B4-BE49-F238E27FC236}">
                <a16:creationId xmlns:a16="http://schemas.microsoft.com/office/drawing/2014/main" id="{BDA40E49-45E7-A744-88C0-12BC470C236A}"/>
              </a:ext>
            </a:extLst>
          </p:cNvPr>
          <p:cNvSpPr txBox="1"/>
          <p:nvPr/>
        </p:nvSpPr>
        <p:spPr>
          <a:xfrm>
            <a:off x="4381676" y="3663164"/>
            <a:ext cx="526106" cy="1010533"/>
          </a:xfrm>
          <a:prstGeom prst="rect">
            <a:avLst/>
          </a:prstGeom>
          <a:noFill/>
        </p:spPr>
        <p:txBody>
          <a:bodyPr wrap="none" tIns="320040" rtlCol="0">
            <a:spAutoFit/>
          </a:bodyPr>
          <a:lstStyle/>
          <a:p>
            <a:pPr algn="r">
              <a:lnSpc>
                <a:spcPts val="5000"/>
              </a:lnSpc>
            </a:pPr>
            <a:r>
              <a:rPr lang="de" sz="4800" dirty="0">
                <a:solidFill>
                  <a:schemeClr val="bg1">
                    <a:lumMod val="50000"/>
                  </a:schemeClr>
                </a:solidFill>
                <a:latin typeface="Century Gothic" panose="020B0502020202020204" pitchFamily="34" charset="0"/>
                <a:ea typeface="Montserrat Light" charset="0"/>
                <a:cs typeface="Montserrat Light" charset="0"/>
              </a:rPr>
              <a:t>7</a:t>
            </a:r>
          </a:p>
        </p:txBody>
      </p:sp>
      <p:sp>
        <p:nvSpPr>
          <p:cNvPr id="54" name="TextBox 53">
            <a:hlinkClick r:id="rId7" action="ppaction://hlinksldjump"/>
            <a:extLst>
              <a:ext uri="{FF2B5EF4-FFF2-40B4-BE49-F238E27FC236}">
                <a16:creationId xmlns:a16="http://schemas.microsoft.com/office/drawing/2014/main" id="{3FF5FA85-39A8-074F-93DB-10E569F1F4C2}"/>
              </a:ext>
            </a:extLst>
          </p:cNvPr>
          <p:cNvSpPr txBox="1"/>
          <p:nvPr/>
        </p:nvSpPr>
        <p:spPr>
          <a:xfrm>
            <a:off x="4381675" y="4883089"/>
            <a:ext cx="526106" cy="1010533"/>
          </a:xfrm>
          <a:prstGeom prst="rect">
            <a:avLst/>
          </a:prstGeom>
          <a:noFill/>
        </p:spPr>
        <p:txBody>
          <a:bodyPr wrap="none" tIns="320040" rtlCol="0">
            <a:spAutoFit/>
          </a:bodyPr>
          <a:lstStyle/>
          <a:p>
            <a:pPr algn="r">
              <a:lnSpc>
                <a:spcPts val="5000"/>
              </a:lnSpc>
            </a:pPr>
            <a:r>
              <a:rPr lang="de" sz="4800" dirty="0">
                <a:solidFill>
                  <a:schemeClr val="bg1">
                    <a:lumMod val="50000"/>
                  </a:schemeClr>
                </a:solidFill>
                <a:latin typeface="Century Gothic" panose="020B0502020202020204" pitchFamily="34" charset="0"/>
                <a:ea typeface="Montserrat Light" charset="0"/>
                <a:cs typeface="Montserrat Light" charset="0"/>
              </a:rPr>
              <a:t>8</a:t>
            </a:r>
          </a:p>
        </p:txBody>
      </p:sp>
      <p:sp>
        <p:nvSpPr>
          <p:cNvPr id="55" name="TextBox 54">
            <a:hlinkClick r:id="rId8" action="ppaction://hlinksldjump"/>
            <a:extLst>
              <a:ext uri="{FF2B5EF4-FFF2-40B4-BE49-F238E27FC236}">
                <a16:creationId xmlns:a16="http://schemas.microsoft.com/office/drawing/2014/main" id="{86746B7D-B52D-4941-A37D-E63B673D5DEE}"/>
              </a:ext>
            </a:extLst>
          </p:cNvPr>
          <p:cNvSpPr txBox="1"/>
          <p:nvPr/>
        </p:nvSpPr>
        <p:spPr>
          <a:xfrm>
            <a:off x="4381675" y="2316182"/>
            <a:ext cx="526106" cy="1010533"/>
          </a:xfrm>
          <a:prstGeom prst="rect">
            <a:avLst/>
          </a:prstGeom>
          <a:noFill/>
        </p:spPr>
        <p:txBody>
          <a:bodyPr wrap="none" tIns="320040" rtlCol="0">
            <a:spAutoFit/>
          </a:bodyPr>
          <a:lstStyle/>
          <a:p>
            <a:pPr algn="r">
              <a:lnSpc>
                <a:spcPts val="5000"/>
              </a:lnSpc>
            </a:pPr>
            <a:r>
              <a:rPr lang="de" sz="4800" dirty="0">
                <a:solidFill>
                  <a:schemeClr val="bg1">
                    <a:lumMod val="50000"/>
                  </a:schemeClr>
                </a:solidFill>
                <a:latin typeface="Century Gothic" panose="020B0502020202020204" pitchFamily="34" charset="0"/>
                <a:ea typeface="Montserrat Light" charset="0"/>
                <a:cs typeface="Montserrat Light" charset="0"/>
              </a:rPr>
              <a:t>6</a:t>
            </a:r>
          </a:p>
        </p:txBody>
      </p:sp>
      <p:sp>
        <p:nvSpPr>
          <p:cNvPr id="56" name="TextBox 55">
            <a:extLst>
              <a:ext uri="{FF2B5EF4-FFF2-40B4-BE49-F238E27FC236}">
                <a16:creationId xmlns:a16="http://schemas.microsoft.com/office/drawing/2014/main" id="{BD8CE68B-2DD7-474E-83C7-F737670A8372}"/>
              </a:ext>
            </a:extLst>
          </p:cNvPr>
          <p:cNvSpPr txBox="1"/>
          <p:nvPr/>
        </p:nvSpPr>
        <p:spPr>
          <a:xfrm>
            <a:off x="5013485" y="5306299"/>
            <a:ext cx="2732883" cy="369332"/>
          </a:xfrm>
          <a:prstGeom prst="rect">
            <a:avLst/>
          </a:prstGeom>
          <a:noFill/>
        </p:spPr>
        <p:txBody>
          <a:bodyPr wrap="square" rtlCol="0" anchor="ctr" anchorCtr="0">
            <a:spAutoFit/>
          </a:bodyPr>
          <a:lstStyle/>
          <a:p>
            <a:r>
              <a:rPr lang="de" dirty="0">
                <a:latin typeface="Century Gothic" panose="020B0502020202020204" pitchFamily="34" charset="0"/>
                <a:ea typeface="Montserrat Bold" charset="0"/>
                <a:cs typeface="Montserrat Bold" charset="0"/>
              </a:rPr>
              <a:t>Typographie</a:t>
            </a:r>
          </a:p>
        </p:txBody>
      </p:sp>
      <p:sp>
        <p:nvSpPr>
          <p:cNvPr id="28" name="TextBox 27">
            <a:extLst>
              <a:ext uri="{FF2B5EF4-FFF2-40B4-BE49-F238E27FC236}">
                <a16:creationId xmlns:a16="http://schemas.microsoft.com/office/drawing/2014/main" id="{4C3937F0-F727-E94E-8FD3-F917ECC06D1F}"/>
              </a:ext>
            </a:extLst>
          </p:cNvPr>
          <p:cNvSpPr txBox="1"/>
          <p:nvPr/>
        </p:nvSpPr>
        <p:spPr>
          <a:xfrm>
            <a:off x="936088" y="5306299"/>
            <a:ext cx="2125903" cy="369332"/>
          </a:xfrm>
          <a:prstGeom prst="rect">
            <a:avLst/>
          </a:prstGeom>
          <a:noFill/>
        </p:spPr>
        <p:txBody>
          <a:bodyPr wrap="none" rtlCol="0" anchor="ctr" anchorCtr="0">
            <a:spAutoFit/>
          </a:bodyPr>
          <a:lstStyle/>
          <a:p>
            <a:r>
              <a:rPr lang="de" dirty="0">
                <a:latin typeface="Century Gothic" panose="020B0502020202020204" pitchFamily="34" charset="0"/>
                <a:ea typeface="Montserrat Bold" charset="0"/>
                <a:cs typeface="Montserrat Bold" charset="0"/>
              </a:rPr>
              <a:t>Verwendungsrichtlinien</a:t>
            </a:r>
          </a:p>
        </p:txBody>
      </p:sp>
      <p:sp>
        <p:nvSpPr>
          <p:cNvPr id="29" name="TextBox 28">
            <a:hlinkClick r:id="rId8" action="ppaction://hlinksldjump"/>
            <a:extLst>
              <a:ext uri="{FF2B5EF4-FFF2-40B4-BE49-F238E27FC236}">
                <a16:creationId xmlns:a16="http://schemas.microsoft.com/office/drawing/2014/main" id="{67BB314F-B0D7-D846-84DF-217B83CE0E42}"/>
              </a:ext>
            </a:extLst>
          </p:cNvPr>
          <p:cNvSpPr txBox="1"/>
          <p:nvPr/>
        </p:nvSpPr>
        <p:spPr>
          <a:xfrm>
            <a:off x="304278" y="4883089"/>
            <a:ext cx="526106" cy="1010533"/>
          </a:xfrm>
          <a:prstGeom prst="rect">
            <a:avLst/>
          </a:prstGeom>
          <a:noFill/>
        </p:spPr>
        <p:txBody>
          <a:bodyPr wrap="none" tIns="320040" rtlCol="0">
            <a:spAutoFit/>
          </a:bodyPr>
          <a:lstStyle/>
          <a:p>
            <a:pPr algn="r">
              <a:lnSpc>
                <a:spcPts val="5000"/>
              </a:lnSpc>
            </a:pPr>
            <a:r>
              <a:rPr lang="de" sz="4800" dirty="0">
                <a:solidFill>
                  <a:schemeClr val="bg1">
                    <a:lumMod val="50000"/>
                  </a:schemeClr>
                </a:solidFill>
                <a:latin typeface="Century Gothic" panose="020B0502020202020204" pitchFamily="34" charset="0"/>
                <a:ea typeface="Montserrat Light" charset="0"/>
                <a:cs typeface="Montserrat Light" charset="0"/>
              </a:rPr>
              <a:t>4</a:t>
            </a:r>
          </a:p>
        </p:txBody>
      </p:sp>
      <p:sp>
        <p:nvSpPr>
          <p:cNvPr id="36" name="TextBox 35">
            <a:extLst>
              <a:ext uri="{FF2B5EF4-FFF2-40B4-BE49-F238E27FC236}">
                <a16:creationId xmlns:a16="http://schemas.microsoft.com/office/drawing/2014/main" id="{340BB339-14CF-654D-8D30-3B1FB1BA9FA2}"/>
              </a:ext>
            </a:extLst>
          </p:cNvPr>
          <p:cNvSpPr txBox="1"/>
          <p:nvPr/>
        </p:nvSpPr>
        <p:spPr>
          <a:xfrm>
            <a:off x="5013485" y="1390757"/>
            <a:ext cx="2113079" cy="369332"/>
          </a:xfrm>
          <a:prstGeom prst="rect">
            <a:avLst/>
          </a:prstGeom>
          <a:noFill/>
        </p:spPr>
        <p:txBody>
          <a:bodyPr wrap="none" rtlCol="0" anchor="ctr" anchorCtr="0">
            <a:spAutoFit/>
          </a:bodyPr>
          <a:lstStyle/>
          <a:p>
            <a:r>
              <a:rPr lang="de" dirty="0">
                <a:latin typeface="Century Gothic" panose="020B0502020202020204" pitchFamily="34" charset="0"/>
                <a:ea typeface="Montserrat Bold" charset="0"/>
                <a:cs typeface="Montserrat Bold" charset="0"/>
              </a:rPr>
              <a:t>Markieren Sie Verwendungs-DO's</a:t>
            </a:r>
          </a:p>
        </p:txBody>
      </p:sp>
      <p:sp>
        <p:nvSpPr>
          <p:cNvPr id="37" name="TextBox 36">
            <a:hlinkClick r:id="rId8" action="ppaction://hlinksldjump"/>
            <a:extLst>
              <a:ext uri="{FF2B5EF4-FFF2-40B4-BE49-F238E27FC236}">
                <a16:creationId xmlns:a16="http://schemas.microsoft.com/office/drawing/2014/main" id="{DC9929A8-2EBC-0C48-8C2B-D6B0D0A056A1}"/>
              </a:ext>
            </a:extLst>
          </p:cNvPr>
          <p:cNvSpPr txBox="1"/>
          <p:nvPr/>
        </p:nvSpPr>
        <p:spPr>
          <a:xfrm>
            <a:off x="4381675" y="968339"/>
            <a:ext cx="526106" cy="1010533"/>
          </a:xfrm>
          <a:prstGeom prst="rect">
            <a:avLst/>
          </a:prstGeom>
          <a:noFill/>
        </p:spPr>
        <p:txBody>
          <a:bodyPr wrap="none" tIns="320040" rtlCol="0">
            <a:spAutoFit/>
          </a:bodyPr>
          <a:lstStyle/>
          <a:p>
            <a:pPr algn="r">
              <a:lnSpc>
                <a:spcPts val="5000"/>
              </a:lnSpc>
            </a:pPr>
            <a:r>
              <a:rPr lang="de" sz="4800" dirty="0">
                <a:solidFill>
                  <a:schemeClr val="bg1">
                    <a:lumMod val="50000"/>
                  </a:schemeClr>
                </a:solidFill>
                <a:latin typeface="Century Gothic" panose="020B0502020202020204" pitchFamily="34" charset="0"/>
                <a:ea typeface="Montserrat Light" charset="0"/>
                <a:cs typeface="Montserrat Light" charset="0"/>
              </a:rPr>
              <a:t>5</a:t>
            </a:r>
          </a:p>
        </p:txBody>
      </p:sp>
    </p:spTree>
    <p:extLst>
      <p:ext uri="{BB962C8B-B14F-4D97-AF65-F5344CB8AC3E}">
        <p14:creationId xmlns:p14="http://schemas.microsoft.com/office/powerpoint/2010/main" val="1179924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de" b="1" dirty="0">
                <a:solidFill>
                  <a:schemeClr val="bg1"/>
                </a:solidFill>
                <a:latin typeface="Century Gothic" panose="020B0502020202020204" pitchFamily="34" charset="0"/>
                <a:ea typeface="Arial" charset="0"/>
                <a:cs typeface="Arial" charset="0"/>
              </a:rPr>
              <a:t>PROJEKTBERICHT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1527982" cy="584775"/>
          </a:xfrm>
          <a:prstGeom prst="rect">
            <a:avLst/>
          </a:prstGeom>
          <a:noFill/>
        </p:spPr>
        <p:txBody>
          <a:bodyPr wrap="none" rtlCol="0">
            <a:spAutoFit/>
          </a:bodyPr>
          <a:lstStyle/>
          <a:p>
            <a:r>
              <a:rPr lang="de" sz="2400" dirty="0">
                <a:solidFill>
                  <a:schemeClr val="tx1">
                    <a:lumMod val="65000"/>
                    <a:lumOff val="35000"/>
                  </a:schemeClr>
                </a:solidFill>
                <a:latin typeface="Century Gothic" panose="020B0502020202020204" pitchFamily="34" charset="0"/>
              </a:rPr>
              <a:t>1. </a:t>
            </a:r>
            <a:r>
              <a:rPr lang="de" sz="3200" dirty="0">
                <a:solidFill>
                  <a:schemeClr val="tx1">
                    <a:lumMod val="65000"/>
                    <a:lumOff val="35000"/>
                  </a:schemeClr>
                </a:solidFill>
                <a:latin typeface="Century Gothic" panose="020B0502020202020204" pitchFamily="34" charset="0"/>
              </a:rPr>
              <a:t>Logo</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de" dirty="0">
                <a:solidFill>
                  <a:schemeClr val="bg1"/>
                </a:solidFill>
                <a:latin typeface="Century Gothic" panose="020B0502020202020204" pitchFamily="34" charset="0"/>
              </a:rPr>
              <a:t>LOGO</a:t>
            </a:r>
            <a:endParaRPr lang="en-US" dirty="0">
              <a:solidFill>
                <a:schemeClr val="bg1"/>
              </a:solidFill>
              <a:latin typeface="Century Gothic" panose="020B0502020202020204" pitchFamily="34" charset="0"/>
              <a:ea typeface="Arial" charset="0"/>
              <a:cs typeface="Arial" charset="0"/>
            </a:endParaRPr>
          </a:p>
        </p:txBody>
      </p:sp>
      <p:sp>
        <p:nvSpPr>
          <p:cNvPr id="8" name="Rectangle 7">
            <a:extLst>
              <a:ext uri="{FF2B5EF4-FFF2-40B4-BE49-F238E27FC236}">
                <a16:creationId xmlns:a16="http://schemas.microsoft.com/office/drawing/2014/main" id="{BF5586FE-425C-3043-B3E9-E524EDB8E26A}"/>
              </a:ext>
            </a:extLst>
          </p:cNvPr>
          <p:cNvSpPr/>
          <p:nvPr/>
        </p:nvSpPr>
        <p:spPr>
          <a:xfrm>
            <a:off x="444759" y="890855"/>
            <a:ext cx="11432501" cy="374526"/>
          </a:xfrm>
          <a:prstGeom prst="rect">
            <a:avLst/>
          </a:prstGeom>
        </p:spPr>
        <p:txBody>
          <a:bodyPr wrap="square">
            <a:spAutoFit/>
          </a:bodyPr>
          <a:lstStyle/>
          <a:p>
            <a:pPr>
              <a:lnSpc>
                <a:spcPct val="150000"/>
              </a:lnSpc>
              <a:spcAft>
                <a:spcPts val="1600"/>
              </a:spcAft>
            </a:pPr>
            <a:r>
              <a:rPr lang="de" sz="1400" dirty="0">
                <a:latin typeface="Century Gothic" panose="020B0502020202020204" pitchFamily="34" charset="0"/>
              </a:rPr>
              <a:t>Im Folgenden finden Sie alle akzeptierten Behandlungen des Logos.</a:t>
            </a:r>
          </a:p>
        </p:txBody>
      </p:sp>
      <p:pic>
        <p:nvPicPr>
          <p:cNvPr id="3" name="Picture 2" descr="Logo&#10;&#10;Beschreibung automatisch generiert">
            <a:extLst>
              <a:ext uri="{FF2B5EF4-FFF2-40B4-BE49-F238E27FC236}">
                <a16:creationId xmlns:a16="http://schemas.microsoft.com/office/drawing/2014/main" id="{EBC370A0-ECBA-554C-A732-1C3DE3B0E5A3}"/>
              </a:ext>
            </a:extLst>
          </p:cNvPr>
          <p:cNvPicPr>
            <a:picLocks noChangeAspect="1"/>
          </p:cNvPicPr>
          <p:nvPr/>
        </p:nvPicPr>
        <p:blipFill>
          <a:blip r:embed="rId3"/>
          <a:stretch>
            <a:fillRect/>
          </a:stretch>
        </p:blipFill>
        <p:spPr>
          <a:xfrm>
            <a:off x="577621" y="2653819"/>
            <a:ext cx="2579008" cy="697692"/>
          </a:xfrm>
          <a:prstGeom prst="rect">
            <a:avLst/>
          </a:prstGeom>
        </p:spPr>
      </p:pic>
      <p:sp>
        <p:nvSpPr>
          <p:cNvPr id="2" name="TextBox 1">
            <a:extLst>
              <a:ext uri="{FF2B5EF4-FFF2-40B4-BE49-F238E27FC236}">
                <a16:creationId xmlns:a16="http://schemas.microsoft.com/office/drawing/2014/main" id="{B2658F5F-FC84-B44E-B55C-A0BDB1DDC2BD}"/>
              </a:ext>
            </a:extLst>
          </p:cNvPr>
          <p:cNvSpPr txBox="1"/>
          <p:nvPr/>
        </p:nvSpPr>
        <p:spPr>
          <a:xfrm>
            <a:off x="469556" y="1902941"/>
            <a:ext cx="2743059" cy="461665"/>
          </a:xfrm>
          <a:prstGeom prst="rect">
            <a:avLst/>
          </a:prstGeom>
          <a:noFill/>
        </p:spPr>
        <p:txBody>
          <a:bodyPr wrap="none" rtlCol="0">
            <a:spAutoFit/>
          </a:bodyPr>
          <a:lstStyle/>
          <a:p>
            <a:r>
              <a:rPr lang="de" sz="2400" dirty="0">
                <a:solidFill>
                  <a:schemeClr val="tx1">
                    <a:lumMod val="65000"/>
                    <a:lumOff val="35000"/>
                  </a:schemeClr>
                </a:solidFill>
                <a:latin typeface="Century Gothic" panose="020B0502020202020204" pitchFamily="34" charset="0"/>
              </a:rPr>
              <a:t>Horizontales Layout</a:t>
            </a:r>
          </a:p>
        </p:txBody>
      </p:sp>
      <p:pic>
        <p:nvPicPr>
          <p:cNvPr id="10" name="Picture 9" descr="Ein Bild mit Text, Zeichen&#10;&#10;Beschreibung automatisch generiert">
            <a:extLst>
              <a:ext uri="{FF2B5EF4-FFF2-40B4-BE49-F238E27FC236}">
                <a16:creationId xmlns:a16="http://schemas.microsoft.com/office/drawing/2014/main" id="{974700CB-9180-2F4C-B337-AEE9B53EAE67}"/>
              </a:ext>
            </a:extLst>
          </p:cNvPr>
          <p:cNvPicPr>
            <a:picLocks noChangeAspect="1"/>
          </p:cNvPicPr>
          <p:nvPr/>
        </p:nvPicPr>
        <p:blipFill>
          <a:blip r:embed="rId4"/>
          <a:stretch>
            <a:fillRect/>
          </a:stretch>
        </p:blipFill>
        <p:spPr>
          <a:xfrm>
            <a:off x="3508376" y="2782141"/>
            <a:ext cx="2286884" cy="369332"/>
          </a:xfrm>
          <a:prstGeom prst="rect">
            <a:avLst/>
          </a:prstGeom>
        </p:spPr>
      </p:pic>
      <p:sp>
        <p:nvSpPr>
          <p:cNvPr id="12" name="TextBox 11">
            <a:extLst>
              <a:ext uri="{FF2B5EF4-FFF2-40B4-BE49-F238E27FC236}">
                <a16:creationId xmlns:a16="http://schemas.microsoft.com/office/drawing/2014/main" id="{308BE609-9BEF-E84E-ACFF-BEA15CAF93E5}"/>
              </a:ext>
            </a:extLst>
          </p:cNvPr>
          <p:cNvSpPr txBox="1"/>
          <p:nvPr/>
        </p:nvSpPr>
        <p:spPr>
          <a:xfrm>
            <a:off x="469556" y="3821794"/>
            <a:ext cx="1731564" cy="461665"/>
          </a:xfrm>
          <a:prstGeom prst="rect">
            <a:avLst/>
          </a:prstGeom>
          <a:noFill/>
        </p:spPr>
        <p:txBody>
          <a:bodyPr wrap="none" rtlCol="0">
            <a:spAutoFit/>
          </a:bodyPr>
          <a:lstStyle/>
          <a:p>
            <a:r>
              <a:rPr lang="de" sz="2400" dirty="0">
                <a:solidFill>
                  <a:schemeClr val="tx1">
                    <a:lumMod val="65000"/>
                    <a:lumOff val="35000"/>
                  </a:schemeClr>
                </a:solidFill>
                <a:latin typeface="Century Gothic" panose="020B0502020202020204" pitchFamily="34" charset="0"/>
              </a:rPr>
              <a:t>Wortmarke</a:t>
            </a:r>
          </a:p>
        </p:txBody>
      </p:sp>
      <p:sp>
        <p:nvSpPr>
          <p:cNvPr id="15" name="Rectangle 14">
            <a:extLst>
              <a:ext uri="{FF2B5EF4-FFF2-40B4-BE49-F238E27FC236}">
                <a16:creationId xmlns:a16="http://schemas.microsoft.com/office/drawing/2014/main" id="{A2F60142-113E-3645-B909-A70F8E097876}"/>
              </a:ext>
            </a:extLst>
          </p:cNvPr>
          <p:cNvSpPr/>
          <p:nvPr/>
        </p:nvSpPr>
        <p:spPr>
          <a:xfrm>
            <a:off x="469557" y="4190263"/>
            <a:ext cx="6056750" cy="374526"/>
          </a:xfrm>
          <a:prstGeom prst="rect">
            <a:avLst/>
          </a:prstGeom>
        </p:spPr>
        <p:txBody>
          <a:bodyPr wrap="square">
            <a:spAutoFit/>
          </a:bodyPr>
          <a:lstStyle/>
          <a:p>
            <a:pPr>
              <a:lnSpc>
                <a:spcPct val="150000"/>
              </a:lnSpc>
              <a:spcAft>
                <a:spcPts val="1600"/>
              </a:spcAft>
            </a:pPr>
            <a:r>
              <a:rPr lang="de" sz="1400" dirty="0">
                <a:latin typeface="Century Gothic" panose="020B0502020202020204" pitchFamily="34" charset="0"/>
              </a:rPr>
              <a:t>Das Logo ohne Logomarke ist ausschließlich innerhalb der App zu verwenden.</a:t>
            </a:r>
          </a:p>
        </p:txBody>
      </p:sp>
      <p:pic>
        <p:nvPicPr>
          <p:cNvPr id="19" name="Picture 18" descr="Logo&#10;&#10;Beschreibung automatisch generiert">
            <a:extLst>
              <a:ext uri="{FF2B5EF4-FFF2-40B4-BE49-F238E27FC236}">
                <a16:creationId xmlns:a16="http://schemas.microsoft.com/office/drawing/2014/main" id="{63F9E51D-54CE-B44F-9FD7-81DC7EDBA85B}"/>
              </a:ext>
            </a:extLst>
          </p:cNvPr>
          <p:cNvPicPr>
            <a:picLocks noChangeAspect="1"/>
          </p:cNvPicPr>
          <p:nvPr/>
        </p:nvPicPr>
        <p:blipFill>
          <a:blip r:embed="rId5"/>
          <a:stretch>
            <a:fillRect/>
          </a:stretch>
        </p:blipFill>
        <p:spPr>
          <a:xfrm>
            <a:off x="943022" y="4776546"/>
            <a:ext cx="2213607" cy="694944"/>
          </a:xfrm>
          <a:prstGeom prst="rect">
            <a:avLst/>
          </a:prstGeom>
        </p:spPr>
      </p:pic>
      <p:pic>
        <p:nvPicPr>
          <p:cNvPr id="21" name="Picture 20" descr="Logo&#10;&#10;Beschreibung automatisch mit mittlerer Zuverlässigkeit generiert">
            <a:extLst>
              <a:ext uri="{FF2B5EF4-FFF2-40B4-BE49-F238E27FC236}">
                <a16:creationId xmlns:a16="http://schemas.microsoft.com/office/drawing/2014/main" id="{13770805-3200-F94B-94FE-01AF6BFBB826}"/>
              </a:ext>
            </a:extLst>
          </p:cNvPr>
          <p:cNvPicPr>
            <a:picLocks noChangeAspect="1"/>
          </p:cNvPicPr>
          <p:nvPr/>
        </p:nvPicPr>
        <p:blipFill>
          <a:blip r:embed="rId6"/>
          <a:stretch>
            <a:fillRect/>
          </a:stretch>
        </p:blipFill>
        <p:spPr>
          <a:xfrm>
            <a:off x="3870236" y="4875369"/>
            <a:ext cx="1977390" cy="384048"/>
          </a:xfrm>
          <a:prstGeom prst="rect">
            <a:avLst/>
          </a:prstGeom>
        </p:spPr>
      </p:pic>
      <p:sp>
        <p:nvSpPr>
          <p:cNvPr id="22" name="TextBox 21">
            <a:extLst>
              <a:ext uri="{FF2B5EF4-FFF2-40B4-BE49-F238E27FC236}">
                <a16:creationId xmlns:a16="http://schemas.microsoft.com/office/drawing/2014/main" id="{46A3C747-4DD3-7744-B42C-FAC21A95C84E}"/>
              </a:ext>
            </a:extLst>
          </p:cNvPr>
          <p:cNvSpPr txBox="1"/>
          <p:nvPr/>
        </p:nvSpPr>
        <p:spPr>
          <a:xfrm>
            <a:off x="7165971" y="1902941"/>
            <a:ext cx="2425664" cy="461665"/>
          </a:xfrm>
          <a:prstGeom prst="rect">
            <a:avLst/>
          </a:prstGeom>
          <a:noFill/>
        </p:spPr>
        <p:txBody>
          <a:bodyPr wrap="none" rtlCol="0">
            <a:spAutoFit/>
          </a:bodyPr>
          <a:lstStyle/>
          <a:p>
            <a:r>
              <a:rPr lang="de" sz="2400" dirty="0">
                <a:solidFill>
                  <a:schemeClr val="tx1">
                    <a:lumMod val="65000"/>
                    <a:lumOff val="35000"/>
                  </a:schemeClr>
                </a:solidFill>
                <a:latin typeface="Century Gothic" panose="020B0502020202020204" pitchFamily="34" charset="0"/>
              </a:rPr>
              <a:t>Vertikales Layout</a:t>
            </a:r>
          </a:p>
        </p:txBody>
      </p:sp>
      <p:sp>
        <p:nvSpPr>
          <p:cNvPr id="23" name="TextBox 22">
            <a:extLst>
              <a:ext uri="{FF2B5EF4-FFF2-40B4-BE49-F238E27FC236}">
                <a16:creationId xmlns:a16="http://schemas.microsoft.com/office/drawing/2014/main" id="{25EE00B7-D7D6-E54F-A996-6391E8ADAEDB}"/>
              </a:ext>
            </a:extLst>
          </p:cNvPr>
          <p:cNvSpPr txBox="1"/>
          <p:nvPr/>
        </p:nvSpPr>
        <p:spPr>
          <a:xfrm>
            <a:off x="7165971" y="4258296"/>
            <a:ext cx="2645276" cy="461665"/>
          </a:xfrm>
          <a:prstGeom prst="rect">
            <a:avLst/>
          </a:prstGeom>
          <a:noFill/>
        </p:spPr>
        <p:txBody>
          <a:bodyPr wrap="none" rtlCol="0">
            <a:spAutoFit/>
          </a:bodyPr>
          <a:lstStyle/>
          <a:p>
            <a:r>
              <a:rPr lang="de" sz="2400" dirty="0">
                <a:solidFill>
                  <a:schemeClr val="tx1">
                    <a:lumMod val="65000"/>
                    <a:lumOff val="35000"/>
                  </a:schemeClr>
                </a:solidFill>
                <a:latin typeface="Century Gothic" panose="020B0502020202020204" pitchFamily="34" charset="0"/>
              </a:rPr>
              <a:t>Logomark (Symbol)</a:t>
            </a:r>
          </a:p>
        </p:txBody>
      </p:sp>
      <p:pic>
        <p:nvPicPr>
          <p:cNvPr id="25" name="Picture 24" descr="Logo&#10;&#10;Beschreibung automatisch generiert">
            <a:extLst>
              <a:ext uri="{FF2B5EF4-FFF2-40B4-BE49-F238E27FC236}">
                <a16:creationId xmlns:a16="http://schemas.microsoft.com/office/drawing/2014/main" id="{E85648FA-FF02-AF46-B991-E4D8F787F6D6}"/>
              </a:ext>
            </a:extLst>
          </p:cNvPr>
          <p:cNvPicPr>
            <a:picLocks noChangeAspect="1"/>
          </p:cNvPicPr>
          <p:nvPr/>
        </p:nvPicPr>
        <p:blipFill>
          <a:blip r:embed="rId7"/>
          <a:stretch>
            <a:fillRect/>
          </a:stretch>
        </p:blipFill>
        <p:spPr>
          <a:xfrm>
            <a:off x="9797979" y="2661412"/>
            <a:ext cx="1623056" cy="1010353"/>
          </a:xfrm>
          <a:prstGeom prst="rect">
            <a:avLst/>
          </a:prstGeom>
        </p:spPr>
      </p:pic>
      <p:pic>
        <p:nvPicPr>
          <p:cNvPr id="27" name="Picture 26" descr="Logo&#10;&#10;Beschreibung automatisch generiert">
            <a:extLst>
              <a:ext uri="{FF2B5EF4-FFF2-40B4-BE49-F238E27FC236}">
                <a16:creationId xmlns:a16="http://schemas.microsoft.com/office/drawing/2014/main" id="{BD8D79A2-F9DD-934E-BCAE-B827675F8822}"/>
              </a:ext>
            </a:extLst>
          </p:cNvPr>
          <p:cNvPicPr>
            <a:picLocks noChangeAspect="1"/>
          </p:cNvPicPr>
          <p:nvPr/>
        </p:nvPicPr>
        <p:blipFill>
          <a:blip r:embed="rId8"/>
          <a:stretch>
            <a:fillRect/>
          </a:stretch>
        </p:blipFill>
        <p:spPr>
          <a:xfrm>
            <a:off x="7372250" y="2544959"/>
            <a:ext cx="2013105" cy="1377970"/>
          </a:xfrm>
          <a:prstGeom prst="rect">
            <a:avLst/>
          </a:prstGeom>
        </p:spPr>
      </p:pic>
      <p:pic>
        <p:nvPicPr>
          <p:cNvPr id="29" name="Picture 28" descr="Logo, Symbol&#10;&#10;Beschreibung automatisch generiert">
            <a:extLst>
              <a:ext uri="{FF2B5EF4-FFF2-40B4-BE49-F238E27FC236}">
                <a16:creationId xmlns:a16="http://schemas.microsoft.com/office/drawing/2014/main" id="{6DE9B047-B786-0B44-87D0-D4DE353FB997}"/>
              </a:ext>
            </a:extLst>
          </p:cNvPr>
          <p:cNvPicPr>
            <a:picLocks noChangeAspect="1"/>
          </p:cNvPicPr>
          <p:nvPr/>
        </p:nvPicPr>
        <p:blipFill>
          <a:blip r:embed="rId9"/>
          <a:stretch>
            <a:fillRect/>
          </a:stretch>
        </p:blipFill>
        <p:spPr>
          <a:xfrm>
            <a:off x="7934577" y="4871445"/>
            <a:ext cx="1100796" cy="1100796"/>
          </a:xfrm>
          <a:prstGeom prst="rect">
            <a:avLst/>
          </a:prstGeom>
        </p:spPr>
      </p:pic>
      <p:pic>
        <p:nvPicPr>
          <p:cNvPr id="31" name="Picture 30" descr="Ein Bild mit Logo&#10;&#10;Beschreibung automatisch generiert">
            <a:extLst>
              <a:ext uri="{FF2B5EF4-FFF2-40B4-BE49-F238E27FC236}">
                <a16:creationId xmlns:a16="http://schemas.microsoft.com/office/drawing/2014/main" id="{7EA752F2-1884-5746-AFB2-8349EA916ADD}"/>
              </a:ext>
            </a:extLst>
          </p:cNvPr>
          <p:cNvPicPr>
            <a:picLocks noChangeAspect="1"/>
          </p:cNvPicPr>
          <p:nvPr/>
        </p:nvPicPr>
        <p:blipFill>
          <a:blip r:embed="rId10"/>
          <a:stretch>
            <a:fillRect/>
          </a:stretch>
        </p:blipFill>
        <p:spPr>
          <a:xfrm>
            <a:off x="10159212" y="4871445"/>
            <a:ext cx="891024" cy="1097280"/>
          </a:xfrm>
          <a:prstGeom prst="rect">
            <a:avLst/>
          </a:prstGeom>
        </p:spPr>
      </p:pic>
    </p:spTree>
    <p:extLst>
      <p:ext uri="{BB962C8B-B14F-4D97-AF65-F5344CB8AC3E}">
        <p14:creationId xmlns:p14="http://schemas.microsoft.com/office/powerpoint/2010/main" val="3366525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Form&#10;&#10;Beschreibung automatisch generiert">
            <a:extLst>
              <a:ext uri="{FF2B5EF4-FFF2-40B4-BE49-F238E27FC236}">
                <a16:creationId xmlns:a16="http://schemas.microsoft.com/office/drawing/2014/main" id="{ABDBCBF5-F2FC-CD43-8D7A-AB0B853B2BFC}"/>
              </a:ext>
            </a:extLst>
          </p:cNvPr>
          <p:cNvPicPr>
            <a:picLocks noChangeAspect="1"/>
          </p:cNvPicPr>
          <p:nvPr/>
        </p:nvPicPr>
        <p:blipFill>
          <a:blip r:embed="rId3"/>
          <a:stretch>
            <a:fillRect/>
          </a:stretch>
        </p:blipFill>
        <p:spPr>
          <a:xfrm>
            <a:off x="7923313" y="84161"/>
            <a:ext cx="4997547" cy="6042008"/>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de" b="1" dirty="0">
                <a:solidFill>
                  <a:schemeClr val="bg1"/>
                </a:solidFill>
                <a:latin typeface="Century Gothic" panose="020B0502020202020204" pitchFamily="34" charset="0"/>
                <a:ea typeface="Arial" charset="0"/>
                <a:cs typeface="Arial" charset="0"/>
              </a:rPr>
              <a:t>PROJEKTBERICHT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2672526" cy="584775"/>
          </a:xfrm>
          <a:prstGeom prst="rect">
            <a:avLst/>
          </a:prstGeom>
          <a:noFill/>
        </p:spPr>
        <p:txBody>
          <a:bodyPr wrap="none" rtlCol="0">
            <a:spAutoFit/>
          </a:bodyPr>
          <a:lstStyle/>
          <a:p>
            <a:r>
              <a:rPr lang="de" sz="2400" dirty="0">
                <a:solidFill>
                  <a:schemeClr val="tx1">
                    <a:lumMod val="65000"/>
                    <a:lumOff val="35000"/>
                  </a:schemeClr>
                </a:solidFill>
                <a:latin typeface="Century Gothic" panose="020B0502020202020204" pitchFamily="34" charset="0"/>
              </a:rPr>
              <a:t>2. </a:t>
            </a:r>
            <a:r>
              <a:rPr lang="de" sz="3200" dirty="0">
                <a:solidFill>
                  <a:schemeClr val="tx1">
                    <a:lumMod val="65000"/>
                    <a:lumOff val="35000"/>
                  </a:schemeClr>
                </a:solidFill>
                <a:latin typeface="Century Gothic" panose="020B0502020202020204" pitchFamily="34" charset="0"/>
              </a:rPr>
              <a:t>Freigabe</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de" dirty="0">
                <a:solidFill>
                  <a:schemeClr val="bg1"/>
                </a:solidFill>
                <a:latin typeface="Century Gothic" panose="020B0502020202020204" pitchFamily="34" charset="0"/>
                <a:ea typeface="Arial" charset="0"/>
                <a:cs typeface="Arial" charset="0"/>
              </a:rPr>
              <a:t>FREIGABE</a:t>
            </a:r>
          </a:p>
        </p:txBody>
      </p:sp>
      <p:sp>
        <p:nvSpPr>
          <p:cNvPr id="2" name="Rectangle 1">
            <a:extLst>
              <a:ext uri="{FF2B5EF4-FFF2-40B4-BE49-F238E27FC236}">
                <a16:creationId xmlns:a16="http://schemas.microsoft.com/office/drawing/2014/main" id="{8941B581-3871-924A-9F56-DE67B0919E0E}"/>
              </a:ext>
            </a:extLst>
          </p:cNvPr>
          <p:cNvSpPr/>
          <p:nvPr/>
        </p:nvSpPr>
        <p:spPr>
          <a:xfrm>
            <a:off x="444759" y="917186"/>
            <a:ext cx="7772484" cy="1020857"/>
          </a:xfrm>
          <a:prstGeom prst="rect">
            <a:avLst/>
          </a:prstGeom>
        </p:spPr>
        <p:txBody>
          <a:bodyPr wrap="square">
            <a:spAutoFit/>
          </a:bodyPr>
          <a:lstStyle/>
          <a:p>
            <a:pPr>
              <a:lnSpc>
                <a:spcPct val="150000"/>
              </a:lnSpc>
              <a:spcAft>
                <a:spcPts val="1600"/>
              </a:spcAft>
            </a:pPr>
            <a:r>
              <a:rPr lang="de" sz="1400" dirty="0">
                <a:latin typeface="Century Gothic" panose="020B0502020202020204" pitchFamily="34" charset="0"/>
              </a:rPr>
              <a:t>Geben Sie dem Logo etwas Raum zum Atmen. Dem Logo sollte etwas Platz um den gesamten Lockup herum gelassen werden. Dadurch wird der richtige Abstand für seine Charakteraufsteiger geschaffen. Im Folgenden finden Sie die Mindestfreigabe, aber mehr wird bevorzugt. </a:t>
            </a:r>
          </a:p>
        </p:txBody>
      </p:sp>
      <p:pic>
        <p:nvPicPr>
          <p:cNvPr id="8" name="Picture 7" descr="Grafische Benutzeroberfläche, Anwendung&#10;&#10;Beschreibung automatisch generiert">
            <a:extLst>
              <a:ext uri="{FF2B5EF4-FFF2-40B4-BE49-F238E27FC236}">
                <a16:creationId xmlns:a16="http://schemas.microsoft.com/office/drawing/2014/main" id="{DA62591A-DF9E-FB4D-A540-97DB400CFE51}"/>
              </a:ext>
            </a:extLst>
          </p:cNvPr>
          <p:cNvPicPr>
            <a:picLocks noChangeAspect="1"/>
          </p:cNvPicPr>
          <p:nvPr/>
        </p:nvPicPr>
        <p:blipFill>
          <a:blip r:embed="rId4"/>
          <a:stretch>
            <a:fillRect/>
          </a:stretch>
        </p:blipFill>
        <p:spPr>
          <a:xfrm>
            <a:off x="444759" y="2604702"/>
            <a:ext cx="10731500" cy="2463800"/>
          </a:xfrm>
          <a:prstGeom prst="rect">
            <a:avLst/>
          </a:prstGeom>
        </p:spPr>
      </p:pic>
    </p:spTree>
    <p:extLst>
      <p:ext uri="{BB962C8B-B14F-4D97-AF65-F5344CB8AC3E}">
        <p14:creationId xmlns:p14="http://schemas.microsoft.com/office/powerpoint/2010/main" val="4160940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de" b="1" dirty="0">
                <a:solidFill>
                  <a:schemeClr val="bg1"/>
                </a:solidFill>
                <a:latin typeface="Century Gothic" panose="020B0502020202020204" pitchFamily="34" charset="0"/>
                <a:ea typeface="Arial" charset="0"/>
                <a:cs typeface="Arial" charset="0"/>
              </a:rPr>
              <a:t>PROJEKTBERICHT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3685624" cy="584775"/>
          </a:xfrm>
          <a:prstGeom prst="rect">
            <a:avLst/>
          </a:prstGeom>
          <a:noFill/>
        </p:spPr>
        <p:txBody>
          <a:bodyPr wrap="none" rtlCol="0">
            <a:spAutoFit/>
          </a:bodyPr>
          <a:lstStyle/>
          <a:p>
            <a:r>
              <a:rPr lang="de" sz="2400" dirty="0">
                <a:solidFill>
                  <a:schemeClr val="tx1">
                    <a:lumMod val="65000"/>
                    <a:lumOff val="35000"/>
                  </a:schemeClr>
                </a:solidFill>
                <a:latin typeface="Century Gothic" panose="020B0502020202020204" pitchFamily="34" charset="0"/>
              </a:rPr>
              <a:t>3. </a:t>
            </a:r>
            <a:r>
              <a:rPr lang="de" sz="3200" dirty="0">
                <a:solidFill>
                  <a:schemeClr val="tx1">
                    <a:lumMod val="65000"/>
                    <a:lumOff val="35000"/>
                  </a:schemeClr>
                </a:solidFill>
                <a:latin typeface="Century Gothic" panose="020B0502020202020204" pitchFamily="34" charset="0"/>
              </a:rPr>
              <a:t>Falsche Verwendung</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de" dirty="0">
                <a:solidFill>
                  <a:schemeClr val="bg1"/>
                </a:solidFill>
                <a:latin typeface="Century Gothic" panose="020B0502020202020204" pitchFamily="34" charset="0"/>
                <a:ea typeface="Arial" charset="0"/>
                <a:cs typeface="Arial" charset="0"/>
              </a:rPr>
              <a:t>FALSCHE VERWENDUNG</a:t>
            </a:r>
          </a:p>
        </p:txBody>
      </p:sp>
      <p:sp>
        <p:nvSpPr>
          <p:cNvPr id="2" name="Rectangle 1">
            <a:extLst>
              <a:ext uri="{FF2B5EF4-FFF2-40B4-BE49-F238E27FC236}">
                <a16:creationId xmlns:a16="http://schemas.microsoft.com/office/drawing/2014/main" id="{8941B581-3871-924A-9F56-DE67B0919E0E}"/>
              </a:ext>
            </a:extLst>
          </p:cNvPr>
          <p:cNvSpPr/>
          <p:nvPr/>
        </p:nvSpPr>
        <p:spPr>
          <a:xfrm>
            <a:off x="444759" y="836826"/>
            <a:ext cx="8283454" cy="374526"/>
          </a:xfrm>
          <a:prstGeom prst="rect">
            <a:avLst/>
          </a:prstGeom>
        </p:spPr>
        <p:txBody>
          <a:bodyPr wrap="square">
            <a:spAutoFit/>
          </a:bodyPr>
          <a:lstStyle/>
          <a:p>
            <a:pPr>
              <a:lnSpc>
                <a:spcPct val="150000"/>
              </a:lnSpc>
              <a:spcAft>
                <a:spcPts val="1600"/>
              </a:spcAft>
            </a:pPr>
            <a:r>
              <a:rPr lang="de" sz="1400" dirty="0">
                <a:latin typeface="Century Gothic" panose="020B0502020202020204" pitchFamily="34" charset="0"/>
              </a:rPr>
              <a:t>Bitte verwenden Sie die Logos, wie sie in diesen Richtlinien enthalten sind. Ändern Sie das Logo nicht.</a:t>
            </a:r>
          </a:p>
        </p:txBody>
      </p:sp>
      <p:sp>
        <p:nvSpPr>
          <p:cNvPr id="11" name="TextBox 10">
            <a:extLst>
              <a:ext uri="{FF2B5EF4-FFF2-40B4-BE49-F238E27FC236}">
                <a16:creationId xmlns:a16="http://schemas.microsoft.com/office/drawing/2014/main" id="{F60D916A-4CF6-BE45-AB82-BB2C19FFD3E4}"/>
              </a:ext>
            </a:extLst>
          </p:cNvPr>
          <p:cNvSpPr txBox="1"/>
          <p:nvPr/>
        </p:nvSpPr>
        <p:spPr>
          <a:xfrm>
            <a:off x="884903" y="2573010"/>
            <a:ext cx="835485" cy="400110"/>
          </a:xfrm>
          <a:prstGeom prst="rect">
            <a:avLst/>
          </a:prstGeom>
          <a:noFill/>
        </p:spPr>
        <p:txBody>
          <a:bodyPr wrap="none" rtlCol="0">
            <a:spAutoFit/>
          </a:bodyPr>
          <a:lstStyle/>
          <a:p>
            <a:r>
              <a:rPr lang="de" sz="2000" b="1" dirty="0">
                <a:solidFill>
                  <a:srgbClr val="C00000"/>
                </a:solidFill>
                <a:latin typeface="Century Gothic" panose="020B0502020202020204" pitchFamily="34" charset="0"/>
              </a:rPr>
              <a:t>Schief</a:t>
            </a:r>
          </a:p>
        </p:txBody>
      </p:sp>
      <p:sp>
        <p:nvSpPr>
          <p:cNvPr id="12" name="Rectangle 11">
            <a:extLst>
              <a:ext uri="{FF2B5EF4-FFF2-40B4-BE49-F238E27FC236}">
                <a16:creationId xmlns:a16="http://schemas.microsoft.com/office/drawing/2014/main" id="{1FE19A61-7739-C14B-87B6-5CF2A0DFD1F7}"/>
              </a:ext>
            </a:extLst>
          </p:cNvPr>
          <p:cNvSpPr/>
          <p:nvPr/>
        </p:nvSpPr>
        <p:spPr>
          <a:xfrm>
            <a:off x="884903" y="2956702"/>
            <a:ext cx="2153027" cy="584775"/>
          </a:xfrm>
          <a:prstGeom prst="rect">
            <a:avLst/>
          </a:prstGeom>
        </p:spPr>
        <p:txBody>
          <a:bodyPr wrap="square">
            <a:spAutoFit/>
          </a:bodyPr>
          <a:lstStyle/>
          <a:p>
            <a:pPr>
              <a:spcAft>
                <a:spcPts val="1600"/>
              </a:spcAft>
            </a:pPr>
            <a:r>
              <a:rPr lang="de" sz="1600" dirty="0">
                <a:latin typeface="Century Gothic" panose="020B0502020202020204" pitchFamily="34" charset="0"/>
              </a:rPr>
              <a:t>Nicht überproportional verzerren oder skalieren</a:t>
            </a:r>
          </a:p>
        </p:txBody>
      </p:sp>
      <p:sp>
        <p:nvSpPr>
          <p:cNvPr id="15" name="TextBox 14">
            <a:extLst>
              <a:ext uri="{FF2B5EF4-FFF2-40B4-BE49-F238E27FC236}">
                <a16:creationId xmlns:a16="http://schemas.microsoft.com/office/drawing/2014/main" id="{A0630246-D1E4-214D-B698-63D8290C2965}"/>
              </a:ext>
            </a:extLst>
          </p:cNvPr>
          <p:cNvSpPr txBox="1"/>
          <p:nvPr/>
        </p:nvSpPr>
        <p:spPr>
          <a:xfrm>
            <a:off x="4903665" y="2573010"/>
            <a:ext cx="2013693" cy="400110"/>
          </a:xfrm>
          <a:prstGeom prst="rect">
            <a:avLst/>
          </a:prstGeom>
          <a:noFill/>
        </p:spPr>
        <p:txBody>
          <a:bodyPr wrap="none" rtlCol="0">
            <a:spAutoFit/>
          </a:bodyPr>
          <a:lstStyle/>
          <a:p>
            <a:r>
              <a:rPr lang="de" sz="2000" b="1" dirty="0">
                <a:solidFill>
                  <a:srgbClr val="C00000"/>
                </a:solidFill>
                <a:latin typeface="Century Gothic" panose="020B0502020202020204" pitchFamily="34" charset="0"/>
              </a:rPr>
              <a:t>Farben ändern</a:t>
            </a:r>
          </a:p>
        </p:txBody>
      </p:sp>
      <p:sp>
        <p:nvSpPr>
          <p:cNvPr id="16" name="Rectangle 15">
            <a:extLst>
              <a:ext uri="{FF2B5EF4-FFF2-40B4-BE49-F238E27FC236}">
                <a16:creationId xmlns:a16="http://schemas.microsoft.com/office/drawing/2014/main" id="{47ED6A8D-E6A1-1F4E-BA87-A5FBA0184BE5}"/>
              </a:ext>
            </a:extLst>
          </p:cNvPr>
          <p:cNvSpPr/>
          <p:nvPr/>
        </p:nvSpPr>
        <p:spPr>
          <a:xfrm>
            <a:off x="4903665" y="2956702"/>
            <a:ext cx="2724649" cy="338554"/>
          </a:xfrm>
          <a:prstGeom prst="rect">
            <a:avLst/>
          </a:prstGeom>
        </p:spPr>
        <p:txBody>
          <a:bodyPr wrap="square">
            <a:spAutoFit/>
          </a:bodyPr>
          <a:lstStyle/>
          <a:p>
            <a:pPr>
              <a:spcAft>
                <a:spcPts val="1600"/>
              </a:spcAft>
            </a:pPr>
            <a:r>
              <a:rPr lang="de" sz="1600" dirty="0">
                <a:latin typeface="Century Gothic" panose="020B0502020202020204" pitchFamily="34" charset="0"/>
              </a:rPr>
              <a:t>Ändern Sie nicht die Farben</a:t>
            </a:r>
          </a:p>
        </p:txBody>
      </p:sp>
      <p:sp>
        <p:nvSpPr>
          <p:cNvPr id="18" name="TextBox 17">
            <a:extLst>
              <a:ext uri="{FF2B5EF4-FFF2-40B4-BE49-F238E27FC236}">
                <a16:creationId xmlns:a16="http://schemas.microsoft.com/office/drawing/2014/main" id="{24913F0B-216B-9C46-BF4F-21B934DAE498}"/>
              </a:ext>
            </a:extLst>
          </p:cNvPr>
          <p:cNvSpPr txBox="1"/>
          <p:nvPr/>
        </p:nvSpPr>
        <p:spPr>
          <a:xfrm>
            <a:off x="8924012" y="2573010"/>
            <a:ext cx="1316386" cy="400110"/>
          </a:xfrm>
          <a:prstGeom prst="rect">
            <a:avLst/>
          </a:prstGeom>
          <a:noFill/>
        </p:spPr>
        <p:txBody>
          <a:bodyPr wrap="none" rtlCol="0">
            <a:spAutoFit/>
          </a:bodyPr>
          <a:lstStyle/>
          <a:p>
            <a:r>
              <a:rPr lang="de" sz="2000" b="1" dirty="0">
                <a:solidFill>
                  <a:srgbClr val="C00000"/>
                </a:solidFill>
                <a:latin typeface="Century Gothic" panose="020B0502020202020204" pitchFamily="34" charset="0"/>
              </a:rPr>
              <a:t>Auffrischen</a:t>
            </a:r>
          </a:p>
        </p:txBody>
      </p:sp>
      <p:sp>
        <p:nvSpPr>
          <p:cNvPr id="19" name="Rectangle 18">
            <a:extLst>
              <a:ext uri="{FF2B5EF4-FFF2-40B4-BE49-F238E27FC236}">
                <a16:creationId xmlns:a16="http://schemas.microsoft.com/office/drawing/2014/main" id="{BCF5A97E-B7FA-A44D-9555-3CF3FF363823}"/>
              </a:ext>
            </a:extLst>
          </p:cNvPr>
          <p:cNvSpPr/>
          <p:nvPr/>
        </p:nvSpPr>
        <p:spPr>
          <a:xfrm>
            <a:off x="8924012" y="2956702"/>
            <a:ext cx="2724649" cy="584775"/>
          </a:xfrm>
          <a:prstGeom prst="rect">
            <a:avLst/>
          </a:prstGeom>
        </p:spPr>
        <p:txBody>
          <a:bodyPr wrap="square">
            <a:spAutoFit/>
          </a:bodyPr>
          <a:lstStyle/>
          <a:p>
            <a:r>
              <a:rPr lang="de" sz="1600" dirty="0">
                <a:latin typeface="Century Gothic" panose="020B0502020202020204" pitchFamily="34" charset="0"/>
              </a:rPr>
              <a:t>Nehmen Sie keine Änderungen, Ergänzungen oder Ersetzungen vor</a:t>
            </a:r>
          </a:p>
        </p:txBody>
      </p:sp>
      <p:sp>
        <p:nvSpPr>
          <p:cNvPr id="21" name="TextBox 20">
            <a:extLst>
              <a:ext uri="{FF2B5EF4-FFF2-40B4-BE49-F238E27FC236}">
                <a16:creationId xmlns:a16="http://schemas.microsoft.com/office/drawing/2014/main" id="{E6FD11B4-AA73-5944-BE5E-3AB43B4703FF}"/>
              </a:ext>
            </a:extLst>
          </p:cNvPr>
          <p:cNvSpPr txBox="1"/>
          <p:nvPr/>
        </p:nvSpPr>
        <p:spPr>
          <a:xfrm>
            <a:off x="807892" y="5294405"/>
            <a:ext cx="1609736" cy="400110"/>
          </a:xfrm>
          <a:prstGeom prst="rect">
            <a:avLst/>
          </a:prstGeom>
          <a:noFill/>
        </p:spPr>
        <p:txBody>
          <a:bodyPr wrap="none" rtlCol="0">
            <a:spAutoFit/>
          </a:bodyPr>
          <a:lstStyle/>
          <a:p>
            <a:r>
              <a:rPr lang="de" sz="2000" b="1" dirty="0">
                <a:solidFill>
                  <a:srgbClr val="C00000"/>
                </a:solidFill>
                <a:latin typeface="Century Gothic" panose="020B0502020202020204" pitchFamily="34" charset="0"/>
              </a:rPr>
              <a:t>Hinzufügen von Effekten</a:t>
            </a:r>
          </a:p>
        </p:txBody>
      </p:sp>
      <p:sp>
        <p:nvSpPr>
          <p:cNvPr id="22" name="Rectangle 21">
            <a:extLst>
              <a:ext uri="{FF2B5EF4-FFF2-40B4-BE49-F238E27FC236}">
                <a16:creationId xmlns:a16="http://schemas.microsoft.com/office/drawing/2014/main" id="{B8EC3851-2DA0-AA4C-A021-11DD65C6A4F6}"/>
              </a:ext>
            </a:extLst>
          </p:cNvPr>
          <p:cNvSpPr/>
          <p:nvPr/>
        </p:nvSpPr>
        <p:spPr>
          <a:xfrm>
            <a:off x="807891" y="5678097"/>
            <a:ext cx="2846735" cy="584775"/>
          </a:xfrm>
          <a:prstGeom prst="rect">
            <a:avLst/>
          </a:prstGeom>
        </p:spPr>
        <p:txBody>
          <a:bodyPr wrap="square">
            <a:spAutoFit/>
          </a:bodyPr>
          <a:lstStyle/>
          <a:p>
            <a:pPr>
              <a:spcAft>
                <a:spcPts val="1600"/>
              </a:spcAft>
            </a:pPr>
            <a:r>
              <a:rPr lang="de" sz="1600" dirty="0">
                <a:latin typeface="Century Gothic" panose="020B0502020202020204" pitchFamily="34" charset="0"/>
              </a:rPr>
              <a:t>Keine Schlagschatten, Striche oder Abschrägungen hinzufügen</a:t>
            </a:r>
          </a:p>
        </p:txBody>
      </p:sp>
      <p:sp>
        <p:nvSpPr>
          <p:cNvPr id="24" name="TextBox 23">
            <a:extLst>
              <a:ext uri="{FF2B5EF4-FFF2-40B4-BE49-F238E27FC236}">
                <a16:creationId xmlns:a16="http://schemas.microsoft.com/office/drawing/2014/main" id="{04EA6230-C766-8F44-BDC8-886DBA283D55}"/>
              </a:ext>
            </a:extLst>
          </p:cNvPr>
          <p:cNvSpPr txBox="1"/>
          <p:nvPr/>
        </p:nvSpPr>
        <p:spPr>
          <a:xfrm>
            <a:off x="4826654" y="5294405"/>
            <a:ext cx="2154757" cy="400110"/>
          </a:xfrm>
          <a:prstGeom prst="rect">
            <a:avLst/>
          </a:prstGeom>
          <a:noFill/>
        </p:spPr>
        <p:txBody>
          <a:bodyPr wrap="none" rtlCol="0">
            <a:spAutoFit/>
          </a:bodyPr>
          <a:lstStyle/>
          <a:p>
            <a:r>
              <a:rPr lang="de" sz="2000" b="1" dirty="0">
                <a:solidFill>
                  <a:srgbClr val="C00000"/>
                </a:solidFill>
                <a:latin typeface="Century Gothic" panose="020B0502020202020204" pitchFamily="34" charset="0"/>
              </a:rPr>
              <a:t>Orientierung ändern</a:t>
            </a:r>
          </a:p>
        </p:txBody>
      </p:sp>
      <p:sp>
        <p:nvSpPr>
          <p:cNvPr id="25" name="Rectangle 24">
            <a:extLst>
              <a:ext uri="{FF2B5EF4-FFF2-40B4-BE49-F238E27FC236}">
                <a16:creationId xmlns:a16="http://schemas.microsoft.com/office/drawing/2014/main" id="{1FB1532A-BEDA-454C-A4AC-CFEF862C918D}"/>
              </a:ext>
            </a:extLst>
          </p:cNvPr>
          <p:cNvSpPr/>
          <p:nvPr/>
        </p:nvSpPr>
        <p:spPr>
          <a:xfrm>
            <a:off x="4826654" y="5678097"/>
            <a:ext cx="2946164" cy="584775"/>
          </a:xfrm>
          <a:prstGeom prst="rect">
            <a:avLst/>
          </a:prstGeom>
        </p:spPr>
        <p:txBody>
          <a:bodyPr wrap="square">
            <a:spAutoFit/>
          </a:bodyPr>
          <a:lstStyle/>
          <a:p>
            <a:pPr>
              <a:spcAft>
                <a:spcPts val="1600"/>
              </a:spcAft>
            </a:pPr>
            <a:r>
              <a:rPr lang="de" sz="1600" dirty="0">
                <a:latin typeface="Century Gothic" panose="020B0502020202020204" pitchFamily="34" charset="0"/>
              </a:rPr>
              <a:t>Ändern Sie nicht die Ausrichtung</a:t>
            </a:r>
          </a:p>
        </p:txBody>
      </p:sp>
      <p:sp>
        <p:nvSpPr>
          <p:cNvPr id="27" name="TextBox 26">
            <a:extLst>
              <a:ext uri="{FF2B5EF4-FFF2-40B4-BE49-F238E27FC236}">
                <a16:creationId xmlns:a16="http://schemas.microsoft.com/office/drawing/2014/main" id="{308810DF-EF2C-EC4E-A03F-2FB04066042A}"/>
              </a:ext>
            </a:extLst>
          </p:cNvPr>
          <p:cNvSpPr txBox="1"/>
          <p:nvPr/>
        </p:nvSpPr>
        <p:spPr>
          <a:xfrm>
            <a:off x="8847001" y="5294405"/>
            <a:ext cx="3010761" cy="400110"/>
          </a:xfrm>
          <a:prstGeom prst="rect">
            <a:avLst/>
          </a:prstGeom>
          <a:noFill/>
        </p:spPr>
        <p:txBody>
          <a:bodyPr wrap="none" rtlCol="0">
            <a:spAutoFit/>
          </a:bodyPr>
          <a:lstStyle/>
          <a:p>
            <a:r>
              <a:rPr lang="de" sz="2000" b="1" dirty="0">
                <a:solidFill>
                  <a:srgbClr val="C00000"/>
                </a:solidFill>
                <a:latin typeface="Century Gothic" panose="020B0502020202020204" pitchFamily="34" charset="0"/>
              </a:rPr>
              <a:t>Verwenden von ausgelasteten Hintergründen</a:t>
            </a:r>
          </a:p>
        </p:txBody>
      </p:sp>
      <p:sp>
        <p:nvSpPr>
          <p:cNvPr id="28" name="Rectangle 27">
            <a:extLst>
              <a:ext uri="{FF2B5EF4-FFF2-40B4-BE49-F238E27FC236}">
                <a16:creationId xmlns:a16="http://schemas.microsoft.com/office/drawing/2014/main" id="{FA87CDFF-D31D-7D41-9A54-4110154B273D}"/>
              </a:ext>
            </a:extLst>
          </p:cNvPr>
          <p:cNvSpPr/>
          <p:nvPr/>
        </p:nvSpPr>
        <p:spPr>
          <a:xfrm>
            <a:off x="8847001" y="5678097"/>
            <a:ext cx="2946164" cy="584775"/>
          </a:xfrm>
          <a:prstGeom prst="rect">
            <a:avLst/>
          </a:prstGeom>
        </p:spPr>
        <p:txBody>
          <a:bodyPr wrap="square">
            <a:spAutoFit/>
          </a:bodyPr>
          <a:lstStyle/>
          <a:p>
            <a:r>
              <a:rPr lang="de" sz="1600" dirty="0">
                <a:latin typeface="Century Gothic" panose="020B0502020202020204" pitchFamily="34" charset="0"/>
              </a:rPr>
              <a:t>Platzieren Sie nicht auf komplizierten Hintergründen</a:t>
            </a:r>
          </a:p>
        </p:txBody>
      </p:sp>
      <p:pic>
        <p:nvPicPr>
          <p:cNvPr id="4" name="Picture 3">
            <a:extLst>
              <a:ext uri="{FF2B5EF4-FFF2-40B4-BE49-F238E27FC236}">
                <a16:creationId xmlns:a16="http://schemas.microsoft.com/office/drawing/2014/main" id="{743C072D-D135-D445-954C-9A18D271C764}"/>
              </a:ext>
            </a:extLst>
          </p:cNvPr>
          <p:cNvPicPr>
            <a:picLocks noChangeAspect="1"/>
          </p:cNvPicPr>
          <p:nvPr/>
        </p:nvPicPr>
        <p:blipFill>
          <a:blip r:embed="rId3"/>
          <a:stretch>
            <a:fillRect/>
          </a:stretch>
        </p:blipFill>
        <p:spPr>
          <a:xfrm>
            <a:off x="367748" y="1557848"/>
            <a:ext cx="2994303" cy="804138"/>
          </a:xfrm>
          <a:prstGeom prst="rect">
            <a:avLst/>
          </a:prstGeom>
        </p:spPr>
      </p:pic>
      <p:pic>
        <p:nvPicPr>
          <p:cNvPr id="29" name="Picture 28">
            <a:extLst>
              <a:ext uri="{FF2B5EF4-FFF2-40B4-BE49-F238E27FC236}">
                <a16:creationId xmlns:a16="http://schemas.microsoft.com/office/drawing/2014/main" id="{8D17F2C0-4782-4749-B97A-54D9A730A35E}"/>
              </a:ext>
            </a:extLst>
          </p:cNvPr>
          <p:cNvPicPr>
            <a:picLocks noChangeAspect="1"/>
          </p:cNvPicPr>
          <p:nvPr/>
        </p:nvPicPr>
        <p:blipFill>
          <a:blip r:embed="rId4"/>
          <a:stretch>
            <a:fillRect/>
          </a:stretch>
        </p:blipFill>
        <p:spPr>
          <a:xfrm>
            <a:off x="4461964" y="1557848"/>
            <a:ext cx="2996291" cy="804672"/>
          </a:xfrm>
          <a:prstGeom prst="rect">
            <a:avLst/>
          </a:prstGeom>
        </p:spPr>
      </p:pic>
      <p:pic>
        <p:nvPicPr>
          <p:cNvPr id="30" name="Picture 29">
            <a:extLst>
              <a:ext uri="{FF2B5EF4-FFF2-40B4-BE49-F238E27FC236}">
                <a16:creationId xmlns:a16="http://schemas.microsoft.com/office/drawing/2014/main" id="{932D895B-BD8A-9047-9E5D-BABAE3558897}"/>
              </a:ext>
            </a:extLst>
          </p:cNvPr>
          <p:cNvPicPr>
            <a:picLocks noChangeAspect="1"/>
          </p:cNvPicPr>
          <p:nvPr/>
        </p:nvPicPr>
        <p:blipFill>
          <a:blip r:embed="rId5"/>
          <a:stretch>
            <a:fillRect/>
          </a:stretch>
        </p:blipFill>
        <p:spPr>
          <a:xfrm>
            <a:off x="8479169" y="1557848"/>
            <a:ext cx="2996291" cy="804672"/>
          </a:xfrm>
          <a:prstGeom prst="rect">
            <a:avLst/>
          </a:prstGeom>
        </p:spPr>
      </p:pic>
      <p:pic>
        <p:nvPicPr>
          <p:cNvPr id="31" name="Picture 30">
            <a:extLst>
              <a:ext uri="{FF2B5EF4-FFF2-40B4-BE49-F238E27FC236}">
                <a16:creationId xmlns:a16="http://schemas.microsoft.com/office/drawing/2014/main" id="{8750EE34-8BD5-FE4E-A00D-F08E423174A9}"/>
              </a:ext>
            </a:extLst>
          </p:cNvPr>
          <p:cNvPicPr>
            <a:picLocks noChangeAspect="1"/>
          </p:cNvPicPr>
          <p:nvPr/>
        </p:nvPicPr>
        <p:blipFill>
          <a:blip r:embed="rId6"/>
          <a:stretch>
            <a:fillRect/>
          </a:stretch>
        </p:blipFill>
        <p:spPr>
          <a:xfrm>
            <a:off x="463270" y="4274262"/>
            <a:ext cx="2996291" cy="804672"/>
          </a:xfrm>
          <a:prstGeom prst="rect">
            <a:avLst/>
          </a:prstGeom>
        </p:spPr>
      </p:pic>
      <p:pic>
        <p:nvPicPr>
          <p:cNvPr id="32" name="Picture 31">
            <a:extLst>
              <a:ext uri="{FF2B5EF4-FFF2-40B4-BE49-F238E27FC236}">
                <a16:creationId xmlns:a16="http://schemas.microsoft.com/office/drawing/2014/main" id="{4D6BB6FE-AA61-6D44-9082-2E89AF86A210}"/>
              </a:ext>
            </a:extLst>
          </p:cNvPr>
          <p:cNvPicPr>
            <a:picLocks noChangeAspect="1"/>
          </p:cNvPicPr>
          <p:nvPr/>
        </p:nvPicPr>
        <p:blipFill>
          <a:blip r:embed="rId7"/>
          <a:stretch>
            <a:fillRect/>
          </a:stretch>
        </p:blipFill>
        <p:spPr>
          <a:xfrm>
            <a:off x="4384953" y="4274262"/>
            <a:ext cx="2996291" cy="804672"/>
          </a:xfrm>
          <a:prstGeom prst="rect">
            <a:avLst/>
          </a:prstGeom>
        </p:spPr>
      </p:pic>
      <p:pic>
        <p:nvPicPr>
          <p:cNvPr id="33" name="Picture 32">
            <a:extLst>
              <a:ext uri="{FF2B5EF4-FFF2-40B4-BE49-F238E27FC236}">
                <a16:creationId xmlns:a16="http://schemas.microsoft.com/office/drawing/2014/main" id="{0729DB3E-69A9-3844-8CB3-8290B0D7679A}"/>
              </a:ext>
            </a:extLst>
          </p:cNvPr>
          <p:cNvPicPr>
            <a:picLocks noChangeAspect="1"/>
          </p:cNvPicPr>
          <p:nvPr/>
        </p:nvPicPr>
        <p:blipFill>
          <a:blip r:embed="rId8"/>
          <a:stretch>
            <a:fillRect/>
          </a:stretch>
        </p:blipFill>
        <p:spPr>
          <a:xfrm>
            <a:off x="8479169" y="4274262"/>
            <a:ext cx="2996291" cy="804672"/>
          </a:xfrm>
          <a:prstGeom prst="rect">
            <a:avLst/>
          </a:prstGeom>
        </p:spPr>
      </p:pic>
      <p:pic>
        <p:nvPicPr>
          <p:cNvPr id="35" name="Picture 34" descr="Ikone&#10;&#10;Beschreibung automatisch generiert">
            <a:extLst>
              <a:ext uri="{FF2B5EF4-FFF2-40B4-BE49-F238E27FC236}">
                <a16:creationId xmlns:a16="http://schemas.microsoft.com/office/drawing/2014/main" id="{BB59D5E5-059E-6A45-9E6A-E500745A98D8}"/>
              </a:ext>
            </a:extLst>
          </p:cNvPr>
          <p:cNvPicPr>
            <a:picLocks noChangeAspect="1"/>
          </p:cNvPicPr>
          <p:nvPr/>
        </p:nvPicPr>
        <p:blipFill>
          <a:blip r:embed="rId9"/>
          <a:stretch>
            <a:fillRect/>
          </a:stretch>
        </p:blipFill>
        <p:spPr>
          <a:xfrm>
            <a:off x="437767" y="2583208"/>
            <a:ext cx="365760" cy="365760"/>
          </a:xfrm>
          <a:prstGeom prst="rect">
            <a:avLst/>
          </a:prstGeom>
        </p:spPr>
      </p:pic>
      <p:pic>
        <p:nvPicPr>
          <p:cNvPr id="36" name="Picture 35" descr="Ikone&#10;&#10;Beschreibung automatisch generiert">
            <a:extLst>
              <a:ext uri="{FF2B5EF4-FFF2-40B4-BE49-F238E27FC236}">
                <a16:creationId xmlns:a16="http://schemas.microsoft.com/office/drawing/2014/main" id="{AA6AEF12-6CA8-BB47-903A-0F8281BE073B}"/>
              </a:ext>
            </a:extLst>
          </p:cNvPr>
          <p:cNvPicPr>
            <a:picLocks noChangeAspect="1"/>
          </p:cNvPicPr>
          <p:nvPr/>
        </p:nvPicPr>
        <p:blipFill>
          <a:blip r:embed="rId9"/>
          <a:stretch>
            <a:fillRect/>
          </a:stretch>
        </p:blipFill>
        <p:spPr>
          <a:xfrm>
            <a:off x="4505506" y="2583208"/>
            <a:ext cx="365760" cy="365760"/>
          </a:xfrm>
          <a:prstGeom prst="rect">
            <a:avLst/>
          </a:prstGeom>
        </p:spPr>
      </p:pic>
      <p:pic>
        <p:nvPicPr>
          <p:cNvPr id="37" name="Picture 36" descr="Ikone&#10;&#10;Beschreibung automatisch generiert">
            <a:extLst>
              <a:ext uri="{FF2B5EF4-FFF2-40B4-BE49-F238E27FC236}">
                <a16:creationId xmlns:a16="http://schemas.microsoft.com/office/drawing/2014/main" id="{8ECC8887-C029-D444-BC2A-6CD1434AC69B}"/>
              </a:ext>
            </a:extLst>
          </p:cNvPr>
          <p:cNvPicPr>
            <a:picLocks noChangeAspect="1"/>
          </p:cNvPicPr>
          <p:nvPr/>
        </p:nvPicPr>
        <p:blipFill>
          <a:blip r:embed="rId9"/>
          <a:stretch>
            <a:fillRect/>
          </a:stretch>
        </p:blipFill>
        <p:spPr>
          <a:xfrm>
            <a:off x="8522711" y="2583208"/>
            <a:ext cx="365760" cy="365760"/>
          </a:xfrm>
          <a:prstGeom prst="rect">
            <a:avLst/>
          </a:prstGeom>
        </p:spPr>
      </p:pic>
      <p:pic>
        <p:nvPicPr>
          <p:cNvPr id="38" name="Picture 37" descr="Ikone&#10;&#10;Beschreibung automatisch generiert">
            <a:extLst>
              <a:ext uri="{FF2B5EF4-FFF2-40B4-BE49-F238E27FC236}">
                <a16:creationId xmlns:a16="http://schemas.microsoft.com/office/drawing/2014/main" id="{CA2B917A-E46F-7F46-90D5-F3C1395CC40C}"/>
              </a:ext>
            </a:extLst>
          </p:cNvPr>
          <p:cNvPicPr>
            <a:picLocks noChangeAspect="1"/>
          </p:cNvPicPr>
          <p:nvPr/>
        </p:nvPicPr>
        <p:blipFill>
          <a:blip r:embed="rId9"/>
          <a:stretch>
            <a:fillRect/>
          </a:stretch>
        </p:blipFill>
        <p:spPr>
          <a:xfrm>
            <a:off x="406465" y="5318154"/>
            <a:ext cx="365760" cy="365760"/>
          </a:xfrm>
          <a:prstGeom prst="rect">
            <a:avLst/>
          </a:prstGeom>
        </p:spPr>
      </p:pic>
      <p:pic>
        <p:nvPicPr>
          <p:cNvPr id="39" name="Picture 38" descr="Ikone&#10;&#10;Beschreibung automatisch generiert">
            <a:extLst>
              <a:ext uri="{FF2B5EF4-FFF2-40B4-BE49-F238E27FC236}">
                <a16:creationId xmlns:a16="http://schemas.microsoft.com/office/drawing/2014/main" id="{D63C110C-29D4-914D-AC0B-14E8BEA5DF08}"/>
              </a:ext>
            </a:extLst>
          </p:cNvPr>
          <p:cNvPicPr>
            <a:picLocks noChangeAspect="1"/>
          </p:cNvPicPr>
          <p:nvPr/>
        </p:nvPicPr>
        <p:blipFill>
          <a:blip r:embed="rId9"/>
          <a:stretch>
            <a:fillRect/>
          </a:stretch>
        </p:blipFill>
        <p:spPr>
          <a:xfrm>
            <a:off x="4474204" y="5318154"/>
            <a:ext cx="365760" cy="365760"/>
          </a:xfrm>
          <a:prstGeom prst="rect">
            <a:avLst/>
          </a:prstGeom>
        </p:spPr>
      </p:pic>
      <p:pic>
        <p:nvPicPr>
          <p:cNvPr id="40" name="Picture 39" descr="Ikone&#10;&#10;Beschreibung automatisch generiert">
            <a:extLst>
              <a:ext uri="{FF2B5EF4-FFF2-40B4-BE49-F238E27FC236}">
                <a16:creationId xmlns:a16="http://schemas.microsoft.com/office/drawing/2014/main" id="{8223DA03-705A-2E4C-9995-27A6780FC31C}"/>
              </a:ext>
            </a:extLst>
          </p:cNvPr>
          <p:cNvPicPr>
            <a:picLocks noChangeAspect="1"/>
          </p:cNvPicPr>
          <p:nvPr/>
        </p:nvPicPr>
        <p:blipFill>
          <a:blip r:embed="rId9"/>
          <a:stretch>
            <a:fillRect/>
          </a:stretch>
        </p:blipFill>
        <p:spPr>
          <a:xfrm>
            <a:off x="8491409" y="5318154"/>
            <a:ext cx="365760" cy="365760"/>
          </a:xfrm>
          <a:prstGeom prst="rect">
            <a:avLst/>
          </a:prstGeom>
        </p:spPr>
      </p:pic>
    </p:spTree>
    <p:extLst>
      <p:ext uri="{BB962C8B-B14F-4D97-AF65-F5344CB8AC3E}">
        <p14:creationId xmlns:p14="http://schemas.microsoft.com/office/powerpoint/2010/main" val="196731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de" b="1" dirty="0">
                <a:solidFill>
                  <a:schemeClr val="bg1"/>
                </a:solidFill>
                <a:latin typeface="Century Gothic" panose="020B0502020202020204" pitchFamily="34" charset="0"/>
                <a:ea typeface="Arial" charset="0"/>
                <a:cs typeface="Arial" charset="0"/>
              </a:rPr>
              <a:t>PROJEKTBERICHT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4248279" cy="584775"/>
          </a:xfrm>
          <a:prstGeom prst="rect">
            <a:avLst/>
          </a:prstGeom>
          <a:noFill/>
        </p:spPr>
        <p:txBody>
          <a:bodyPr wrap="none" rtlCol="0">
            <a:spAutoFit/>
          </a:bodyPr>
          <a:lstStyle/>
          <a:p>
            <a:r>
              <a:rPr lang="de" sz="2400" dirty="0">
                <a:solidFill>
                  <a:schemeClr val="tx1">
                    <a:lumMod val="65000"/>
                    <a:lumOff val="35000"/>
                  </a:schemeClr>
                </a:solidFill>
                <a:latin typeface="Century Gothic" panose="020B0502020202020204" pitchFamily="34" charset="0"/>
              </a:rPr>
              <a:t>4. </a:t>
            </a:r>
            <a:r>
              <a:rPr lang="de" sz="3200" dirty="0">
                <a:solidFill>
                  <a:schemeClr val="tx1">
                    <a:lumMod val="65000"/>
                    <a:lumOff val="35000"/>
                  </a:schemeClr>
                </a:solidFill>
                <a:latin typeface="Century Gothic" panose="020B0502020202020204" pitchFamily="34" charset="0"/>
              </a:rPr>
              <a:t>NUTZUNGSRICHTLINIEN</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de" dirty="0">
                <a:solidFill>
                  <a:schemeClr val="bg1"/>
                </a:solidFill>
                <a:latin typeface="Century Gothic" panose="020B0502020202020204" pitchFamily="34" charset="0"/>
              </a:rPr>
              <a:t>VERWENDUNGSRICHTLINIEN</a:t>
            </a:r>
            <a:endParaRPr lang="en-US" dirty="0">
              <a:solidFill>
                <a:schemeClr val="bg1"/>
              </a:solidFill>
              <a:latin typeface="Century Gothic" panose="020B0502020202020204" pitchFamily="34" charset="0"/>
              <a:ea typeface="Arial" charset="0"/>
              <a:cs typeface="Arial" charset="0"/>
            </a:endParaRPr>
          </a:p>
        </p:txBody>
      </p:sp>
      <p:sp>
        <p:nvSpPr>
          <p:cNvPr id="8" name="Rectangle 7">
            <a:extLst>
              <a:ext uri="{FF2B5EF4-FFF2-40B4-BE49-F238E27FC236}">
                <a16:creationId xmlns:a16="http://schemas.microsoft.com/office/drawing/2014/main" id="{36C6CD85-407E-414B-95D0-C326B5A55B8D}"/>
              </a:ext>
            </a:extLst>
          </p:cNvPr>
          <p:cNvSpPr/>
          <p:nvPr/>
        </p:nvSpPr>
        <p:spPr>
          <a:xfrm>
            <a:off x="444759" y="939505"/>
            <a:ext cx="11432501" cy="5309210"/>
          </a:xfrm>
          <a:prstGeom prst="rect">
            <a:avLst/>
          </a:prstGeom>
        </p:spPr>
        <p:txBody>
          <a:bodyPr wrap="square">
            <a:spAutoFit/>
          </a:bodyPr>
          <a:lstStyle/>
          <a:p>
            <a:pPr>
              <a:lnSpc>
                <a:spcPct val="150000"/>
              </a:lnSpc>
              <a:spcAft>
                <a:spcPts val="1600"/>
              </a:spcAft>
            </a:pPr>
            <a:r>
              <a:rPr lang="de" sz="1400" dirty="0">
                <a:latin typeface="Century Gothic" panose="020B0502020202020204" pitchFamily="34" charset="0"/>
              </a:rPr>
              <a:t>Smartsheet Inc. ("Smartsheet") besitzt viele Marken, Logos, Designs und Dienstleistungsmarken ("</a:t>
            </a:r>
            <a:r>
              <a:rPr lang="de" sz="1400" b="1" dirty="0">
                <a:latin typeface="Century Gothic" panose="020B0502020202020204" pitchFamily="34" charset="0"/>
              </a:rPr>
              <a:t>Smartsheet-Marken</a:t>
            </a:r>
            <a:r>
              <a:rPr lang="de" sz="1400" dirty="0">
                <a:latin typeface="Century Gothic" panose="020B0502020202020204" pitchFamily="34" charset="0"/>
              </a:rPr>
              <a:t>"), die häufig zur Identifizierung und Förderung der Marke Smartsheet verwendet werden. Diese Bedingungen und Richtlinien (der "</a:t>
            </a:r>
            <a:r>
              <a:rPr lang="de" sz="1400" b="1" dirty="0">
                <a:latin typeface="Century Gothic" panose="020B0502020202020204" pitchFamily="34" charset="0"/>
              </a:rPr>
              <a:t>Leitfaden</a:t>
            </a:r>
            <a:r>
              <a:rPr lang="de" sz="1400" dirty="0">
                <a:latin typeface="Century Gothic" panose="020B0502020202020204" pitchFamily="34" charset="0"/>
              </a:rPr>
              <a:t>") regeln die Verwendung von Smartsheet-Marken in Werbe-, Werbe-, Weiterverkaufs- und ähnlichen Funktionen oder wie alternativ von Smartsheet genehmigt. Sofern Sie nicht über eine separate schriftliche Vereinbarung mit Smartsheet verfügen, in der die Verwendung von Smartsheet-Marken festgelegt ist, unterliegt die Verwendung von Smartsheet-Marken diesem Handbuch.</a:t>
            </a:r>
          </a:p>
          <a:p>
            <a:pPr>
              <a:lnSpc>
                <a:spcPct val="150000"/>
              </a:lnSpc>
              <a:spcAft>
                <a:spcPts val="1600"/>
              </a:spcAft>
            </a:pPr>
            <a:r>
              <a:rPr lang="de" sz="1400" dirty="0">
                <a:latin typeface="Century Gothic" panose="020B0502020202020204" pitchFamily="34" charset="0"/>
              </a:rPr>
              <a:t>Smartsheet gewährt Ihnen eine nicht übertragbare, nicht exklusive, gebührenfreie, beschränkte Lizenz zur Verwendung von Smartsheet-Marken, wie in diesem Handbuch beschrieben. Ihre Nutzung von Smartsheet-Marken, einschließlich aller Lizenzen, die anderweitig schriftlich vereinbart wurden, gewährt Ihnen keine Eigentumsrechte an Smartsheet-Marken, einschließlich, aber nicht beschränkt auf Logos, Designs oder andere ähnliche Materialien. Smartsheet behält sich alle Rechte und Eigentumsrechte sowie Interessen an Smartsheet Marks-Materialien vor, einschließlich aller geistigen Eigentumsrechte daran. Jeder Verwendung der Smartsheet-Marken muss ein Hinweis beigefügt werden, aus dem eindeutig hervorgeht, dass Smartsheet-Marken Marken von Smartsheet Inc. sind. </a:t>
            </a:r>
          </a:p>
          <a:p>
            <a:pPr>
              <a:lnSpc>
                <a:spcPct val="150000"/>
              </a:lnSpc>
              <a:spcAft>
                <a:spcPts val="1600"/>
              </a:spcAft>
            </a:pPr>
            <a:r>
              <a:rPr lang="de" sz="1400" dirty="0">
                <a:latin typeface="Century Gothic" panose="020B0502020202020204" pitchFamily="34" charset="0"/>
              </a:rPr>
              <a:t>Sie werden Smartsheet-Marken nicht in einer Weise anzeigen, die impliziert, dass Sie mit Smartsheet verwandt, verbunden oder verbunden sind oder von Smartsheet gesponsert oder unterstützt werden, oder in einer Weise, die vernünftigerweise so interpretiert werden könnte, dass Ihre Inhalte die Ansichten oder Meinungen von Smartsheet darstellen oder darauf hindeuten, dass Smartsheet Ihre Inhalte verfasst, genehmigt oder bearbeitet hat.  Website, Produkt oder Dienstleistung. </a:t>
            </a:r>
          </a:p>
        </p:txBody>
      </p:sp>
    </p:spTree>
    <p:extLst>
      <p:ext uri="{BB962C8B-B14F-4D97-AF65-F5344CB8AC3E}">
        <p14:creationId xmlns:p14="http://schemas.microsoft.com/office/powerpoint/2010/main" val="378137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de" b="1" dirty="0">
                <a:solidFill>
                  <a:schemeClr val="bg1"/>
                </a:solidFill>
                <a:latin typeface="Century Gothic" panose="020B0502020202020204" pitchFamily="34" charset="0"/>
                <a:ea typeface="Arial" charset="0"/>
                <a:cs typeface="Arial" charset="0"/>
              </a:rPr>
              <a:t>PROJEKTBERICHT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3956532" cy="584775"/>
          </a:xfrm>
          <a:prstGeom prst="rect">
            <a:avLst/>
          </a:prstGeom>
          <a:noFill/>
        </p:spPr>
        <p:txBody>
          <a:bodyPr wrap="none" rtlCol="0">
            <a:spAutoFit/>
          </a:bodyPr>
          <a:lstStyle/>
          <a:p>
            <a:r>
              <a:rPr lang="de" sz="2400" dirty="0">
                <a:solidFill>
                  <a:schemeClr val="tx1">
                    <a:lumMod val="65000"/>
                    <a:lumOff val="35000"/>
                  </a:schemeClr>
                </a:solidFill>
                <a:latin typeface="Century Gothic" panose="020B0502020202020204" pitchFamily="34" charset="0"/>
              </a:rPr>
              <a:t>5. </a:t>
            </a:r>
            <a:r>
              <a:rPr lang="de" sz="3200" dirty="0">
                <a:solidFill>
                  <a:schemeClr val="tx1">
                    <a:lumMod val="65000"/>
                    <a:lumOff val="35000"/>
                  </a:schemeClr>
                </a:solidFill>
                <a:latin typeface="Century Gothic" panose="020B0502020202020204" pitchFamily="34" charset="0"/>
              </a:rPr>
              <a:t>Kennzeichnung von Verwendungs-DO's</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de" dirty="0">
                <a:solidFill>
                  <a:schemeClr val="bg1"/>
                </a:solidFill>
                <a:latin typeface="Century Gothic" panose="020B0502020202020204" pitchFamily="34" charset="0"/>
              </a:rPr>
              <a:t>MARKIERUNGSVERWENDUNG </a:t>
            </a:r>
            <a:r>
              <a:rPr lang="de" b="1" dirty="0">
                <a:solidFill>
                  <a:schemeClr val="bg1"/>
                </a:solidFill>
                <a:latin typeface="Century Gothic" panose="020B0502020202020204" pitchFamily="34" charset="0"/>
              </a:rPr>
              <a:t>DO</a:t>
            </a:r>
            <a:r>
              <a:rPr lang="de" dirty="0">
                <a:solidFill>
                  <a:schemeClr val="bg1"/>
                </a:solidFill>
                <a:latin typeface="Century Gothic" panose="020B0502020202020204" pitchFamily="34" charset="0"/>
              </a:rPr>
              <a:t>'s</a:t>
            </a:r>
            <a:endParaRPr lang="en-US" dirty="0">
              <a:solidFill>
                <a:schemeClr val="bg1"/>
              </a:solidFill>
              <a:latin typeface="Century Gothic" panose="020B0502020202020204" pitchFamily="34" charset="0"/>
              <a:ea typeface="Arial" charset="0"/>
              <a:cs typeface="Arial" charset="0"/>
            </a:endParaRPr>
          </a:p>
        </p:txBody>
      </p:sp>
      <p:sp>
        <p:nvSpPr>
          <p:cNvPr id="2" name="Rectangle 1">
            <a:extLst>
              <a:ext uri="{FF2B5EF4-FFF2-40B4-BE49-F238E27FC236}">
                <a16:creationId xmlns:a16="http://schemas.microsoft.com/office/drawing/2014/main" id="{8941B581-3871-924A-9F56-DE67B0919E0E}"/>
              </a:ext>
            </a:extLst>
          </p:cNvPr>
          <p:cNvSpPr/>
          <p:nvPr/>
        </p:nvSpPr>
        <p:spPr>
          <a:xfrm>
            <a:off x="444759" y="917186"/>
            <a:ext cx="7772484" cy="1906804"/>
          </a:xfrm>
          <a:prstGeom prst="rect">
            <a:avLst/>
          </a:prstGeom>
        </p:spPr>
        <p:txBody>
          <a:bodyPr wrap="square">
            <a:spAutoFit/>
          </a:bodyPr>
          <a:lstStyle/>
          <a:p>
            <a:pPr marL="285750" indent="-285750">
              <a:lnSpc>
                <a:spcPct val="150000"/>
              </a:lnSpc>
              <a:spcAft>
                <a:spcPts val="1600"/>
              </a:spcAft>
              <a:buFont typeface="Arial" panose="020B0604020202020204" pitchFamily="34" charset="0"/>
              <a:buChar char="•"/>
            </a:pPr>
            <a:r>
              <a:rPr lang="de" dirty="0">
                <a:latin typeface="Century Gothic" panose="020B0502020202020204" pitchFamily="34" charset="0"/>
              </a:rPr>
              <a:t>Verwenden Sie immer die richtige Markenform und Schreibweise.</a:t>
            </a:r>
          </a:p>
          <a:p>
            <a:pPr marL="285750" indent="-285750">
              <a:lnSpc>
                <a:spcPct val="150000"/>
              </a:lnSpc>
              <a:spcAft>
                <a:spcPts val="1600"/>
              </a:spcAft>
              <a:buFont typeface="Arial" panose="020B0604020202020204" pitchFamily="34" charset="0"/>
              <a:buChar char="•"/>
            </a:pPr>
            <a:r>
              <a:rPr lang="de" dirty="0">
                <a:latin typeface="Century Gothic" panose="020B0502020202020204" pitchFamily="34" charset="0"/>
              </a:rPr>
              <a:t>Unterscheiden Sie Marken von umgebendem Text mit entsprechender Großschreibung (Anfangsbuchstaben groß geschrieben oder alle Buchstaben großgeschrieben), Kursivschrift oder Anführungszeichen.</a:t>
            </a:r>
          </a:p>
        </p:txBody>
      </p:sp>
      <p:pic>
        <p:nvPicPr>
          <p:cNvPr id="13" name="Picture 12" descr="Form&#10;&#10;Beschreibung automatisch generiert">
            <a:extLst>
              <a:ext uri="{FF2B5EF4-FFF2-40B4-BE49-F238E27FC236}">
                <a16:creationId xmlns:a16="http://schemas.microsoft.com/office/drawing/2014/main" id="{2B2BAAB0-26AC-6744-B05E-1F71764C3147}"/>
              </a:ext>
            </a:extLst>
          </p:cNvPr>
          <p:cNvPicPr>
            <a:picLocks noChangeAspect="1"/>
          </p:cNvPicPr>
          <p:nvPr/>
        </p:nvPicPr>
        <p:blipFill>
          <a:blip r:embed="rId3"/>
          <a:stretch>
            <a:fillRect/>
          </a:stretch>
        </p:blipFill>
        <p:spPr>
          <a:xfrm>
            <a:off x="8420259" y="2007296"/>
            <a:ext cx="3572323" cy="4318920"/>
          </a:xfrm>
          <a:prstGeom prst="rect">
            <a:avLst/>
          </a:prstGeom>
        </p:spPr>
      </p:pic>
      <p:pic>
        <p:nvPicPr>
          <p:cNvPr id="4" name="Graphic 3" descr="Daumen hoch Schild mit durchgehender Füllung">
            <a:extLst>
              <a:ext uri="{FF2B5EF4-FFF2-40B4-BE49-F238E27FC236}">
                <a16:creationId xmlns:a16="http://schemas.microsoft.com/office/drawing/2014/main" id="{A06F74E6-40FA-8B4B-8695-A045CD5117D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8726930" y="-142797"/>
            <a:ext cx="2743200" cy="2743200"/>
          </a:xfrm>
          <a:prstGeom prst="rect">
            <a:avLst/>
          </a:prstGeom>
        </p:spPr>
      </p:pic>
    </p:spTree>
    <p:extLst>
      <p:ext uri="{BB962C8B-B14F-4D97-AF65-F5344CB8AC3E}">
        <p14:creationId xmlns:p14="http://schemas.microsoft.com/office/powerpoint/2010/main" val="868843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Form&#10;&#10;Beschreibung automatisch generiert">
            <a:extLst>
              <a:ext uri="{FF2B5EF4-FFF2-40B4-BE49-F238E27FC236}">
                <a16:creationId xmlns:a16="http://schemas.microsoft.com/office/drawing/2014/main" id="{ABDBCBF5-F2FC-CD43-8D7A-AB0B853B2BFC}"/>
              </a:ext>
            </a:extLst>
          </p:cNvPr>
          <p:cNvPicPr>
            <a:picLocks noChangeAspect="1"/>
          </p:cNvPicPr>
          <p:nvPr/>
        </p:nvPicPr>
        <p:blipFill>
          <a:blip r:embed="rId3"/>
          <a:stretch>
            <a:fillRect/>
          </a:stretch>
        </p:blipFill>
        <p:spPr>
          <a:xfrm>
            <a:off x="8420259" y="2007296"/>
            <a:ext cx="3572323" cy="4318920"/>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de" b="1" dirty="0">
                <a:solidFill>
                  <a:schemeClr val="bg1"/>
                </a:solidFill>
                <a:latin typeface="Century Gothic" panose="020B0502020202020204" pitchFamily="34" charset="0"/>
                <a:ea typeface="Arial" charset="0"/>
                <a:cs typeface="Arial" charset="0"/>
              </a:rPr>
              <a:t>PROJEKTBERICHT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4434227" cy="584775"/>
          </a:xfrm>
          <a:prstGeom prst="rect">
            <a:avLst/>
          </a:prstGeom>
          <a:noFill/>
        </p:spPr>
        <p:txBody>
          <a:bodyPr wrap="none" rtlCol="0">
            <a:spAutoFit/>
          </a:bodyPr>
          <a:lstStyle/>
          <a:p>
            <a:r>
              <a:rPr lang="de" sz="2400" dirty="0">
                <a:solidFill>
                  <a:schemeClr val="tx1">
                    <a:lumMod val="65000"/>
                    <a:lumOff val="35000"/>
                  </a:schemeClr>
                </a:solidFill>
                <a:latin typeface="Century Gothic" panose="020B0502020202020204" pitchFamily="34" charset="0"/>
              </a:rPr>
              <a:t>6. </a:t>
            </a:r>
            <a:r>
              <a:rPr lang="de" sz="3200" dirty="0">
                <a:solidFill>
                  <a:schemeClr val="tx1">
                    <a:lumMod val="65000"/>
                    <a:lumOff val="35000"/>
                  </a:schemeClr>
                </a:solidFill>
                <a:latin typeface="Century Gothic" panose="020B0502020202020204" pitchFamily="34" charset="0"/>
              </a:rPr>
              <a:t>Markieren Sie die Verwendung als DON'Ts</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de" dirty="0">
                <a:solidFill>
                  <a:schemeClr val="bg1"/>
                </a:solidFill>
                <a:latin typeface="Century Gothic" panose="020B0502020202020204" pitchFamily="34" charset="0"/>
              </a:rPr>
              <a:t>MARKIERUNG DER VERWENDUNG DON'Ts</a:t>
            </a:r>
            <a:endParaRPr lang="en-US" dirty="0">
              <a:solidFill>
                <a:schemeClr val="bg1"/>
              </a:solidFill>
              <a:latin typeface="Century Gothic" panose="020B0502020202020204" pitchFamily="34" charset="0"/>
              <a:ea typeface="Arial" charset="0"/>
              <a:cs typeface="Arial" charset="0"/>
            </a:endParaRPr>
          </a:p>
        </p:txBody>
      </p:sp>
      <p:sp>
        <p:nvSpPr>
          <p:cNvPr id="2" name="Rectangle 1">
            <a:extLst>
              <a:ext uri="{FF2B5EF4-FFF2-40B4-BE49-F238E27FC236}">
                <a16:creationId xmlns:a16="http://schemas.microsoft.com/office/drawing/2014/main" id="{8941B581-3871-924A-9F56-DE67B0919E0E}"/>
              </a:ext>
            </a:extLst>
          </p:cNvPr>
          <p:cNvSpPr/>
          <p:nvPr/>
        </p:nvSpPr>
        <p:spPr>
          <a:xfrm>
            <a:off x="444759" y="929543"/>
            <a:ext cx="7772484" cy="1491306"/>
          </a:xfrm>
          <a:prstGeom prst="rect">
            <a:avLst/>
          </a:prstGeom>
        </p:spPr>
        <p:txBody>
          <a:bodyPr wrap="square">
            <a:spAutoFit/>
          </a:bodyPr>
          <a:lstStyle/>
          <a:p>
            <a:pPr marL="285750" indent="-285750">
              <a:lnSpc>
                <a:spcPct val="150000"/>
              </a:lnSpc>
              <a:spcAft>
                <a:spcPts val="1600"/>
              </a:spcAft>
              <a:buFont typeface="Arial" panose="020B0604020202020204" pitchFamily="34" charset="0"/>
              <a:buChar char="•"/>
            </a:pPr>
            <a:r>
              <a:rPr lang="de" dirty="0">
                <a:latin typeface="Century Gothic" panose="020B0502020202020204" pitchFamily="34" charset="0"/>
              </a:rPr>
              <a:t>Ändern Sie eine Marke nicht, um eine Pluralform zu erstellen.</a:t>
            </a:r>
          </a:p>
          <a:p>
            <a:pPr marL="285750" indent="-285750">
              <a:lnSpc>
                <a:spcPct val="150000"/>
              </a:lnSpc>
              <a:spcAft>
                <a:spcPts val="1600"/>
              </a:spcAft>
              <a:buFont typeface="Arial" panose="020B0604020202020204" pitchFamily="34" charset="0"/>
              <a:buChar char="•"/>
            </a:pPr>
            <a:r>
              <a:rPr lang="de" dirty="0">
                <a:latin typeface="Century Gothic" panose="020B0502020202020204" pitchFamily="34" charset="0"/>
              </a:rPr>
              <a:t>Ändern Sie eine Marke in keiner Weise, auch nicht durch visuelle Identifikatoren oder nicht genehmigte Schriftarten.</a:t>
            </a:r>
          </a:p>
        </p:txBody>
      </p:sp>
      <p:pic>
        <p:nvPicPr>
          <p:cNvPr id="11" name="Graphic 10" descr="Daumen runter mit durchgehender Füllung">
            <a:extLst>
              <a:ext uri="{FF2B5EF4-FFF2-40B4-BE49-F238E27FC236}">
                <a16:creationId xmlns:a16="http://schemas.microsoft.com/office/drawing/2014/main" id="{4F5D6078-6596-9245-B536-D73856E964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9048464" y="130919"/>
            <a:ext cx="2743200" cy="2743200"/>
          </a:xfrm>
          <a:prstGeom prst="rect">
            <a:avLst/>
          </a:prstGeom>
        </p:spPr>
      </p:pic>
    </p:spTree>
    <p:extLst>
      <p:ext uri="{BB962C8B-B14F-4D97-AF65-F5344CB8AC3E}">
        <p14:creationId xmlns:p14="http://schemas.microsoft.com/office/powerpoint/2010/main" val="75922636"/>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0DE67E0C-C0CD-47E9-9147-0B24D36C4551}" vid="{C101CD51-D919-4E52-9FB4-90C5680D24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IC-Logo-Usage-Guidelines-Presentation-Template_PowerPoint</Template>
  <TotalTime>2</TotalTime>
  <Words>995</Words>
  <Application>Microsoft Macintosh PowerPoint</Application>
  <PresentationFormat>Widescreen</PresentationFormat>
  <Paragraphs>206</Paragraphs>
  <Slides>14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Alexandra Ragazhinskaya</dc:creator>
  <cp:lastModifiedBy>Jason Flores</cp:lastModifiedBy>
  <cp:revision>2</cp:revision>
  <dcterms:created xsi:type="dcterms:W3CDTF">2021-10-22T16:40:16Z</dcterms:created>
  <dcterms:modified xsi:type="dcterms:W3CDTF">2022-09-11T04:11:08Z</dcterms:modified>
</cp:coreProperties>
</file>