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6"/>
  </p:notesMasterIdLst>
  <p:sldIdLst>
    <p:sldId id="342" r:id="rId2"/>
    <p:sldId id="354" r:id="rId3"/>
    <p:sldId id="353" r:id="rId4"/>
    <p:sldId id="386" r:id="rId5"/>
    <p:sldId id="383" r:id="rId6"/>
    <p:sldId id="384" r:id="rId7"/>
    <p:sldId id="368" r:id="rId8"/>
    <p:sldId id="380" r:id="rId9"/>
    <p:sldId id="381" r:id="rId10"/>
    <p:sldId id="385" r:id="rId11"/>
    <p:sldId id="387" r:id="rId12"/>
    <p:sldId id="388" r:id="rId13"/>
    <p:sldId id="389" r:id="rId14"/>
    <p:sldId id="29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0600"/>
    <a:srgbClr val="00BD32"/>
    <a:srgbClr val="2ADCD1"/>
    <a:srgbClr val="FFC72C"/>
    <a:srgbClr val="F0A622"/>
    <a:srgbClr val="2A75D1"/>
    <a:srgbClr val="349D73"/>
    <a:srgbClr val="003059"/>
    <a:srgbClr val="455264"/>
    <a:srgbClr val="FCF1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233" autoAdjust="0"/>
    <p:restoredTop sz="86447"/>
  </p:normalViewPr>
  <p:slideViewPr>
    <p:cSldViewPr snapToGrid="0" snapToObjects="1">
      <p:cViewPr varScale="1">
        <p:scale>
          <a:sx n="112" d="100"/>
          <a:sy n="112" d="100"/>
        </p:scale>
        <p:origin x="944" y="184"/>
      </p:cViewPr>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_rels/viewProps.xml.rels><?xml version="1.0" encoding="UTF-8" standalone="yes"?>
<Relationships xmlns="http://schemas.openxmlformats.org/package/2006/relationships"><Relationship Id="rId8" Type="http://schemas.openxmlformats.org/officeDocument/2006/relationships/slide" Target="slides/slide9.xml"/><Relationship Id="rId13" Type="http://schemas.openxmlformats.org/officeDocument/2006/relationships/slide" Target="slides/slide14.xml"/><Relationship Id="rId3" Type="http://schemas.openxmlformats.org/officeDocument/2006/relationships/slide" Target="slides/slide4.xml"/><Relationship Id="rId7" Type="http://schemas.openxmlformats.org/officeDocument/2006/relationships/slide" Target="slides/slide8.xml"/><Relationship Id="rId12" Type="http://schemas.openxmlformats.org/officeDocument/2006/relationships/slide" Target="slides/slide13.xml"/><Relationship Id="rId2" Type="http://schemas.openxmlformats.org/officeDocument/2006/relationships/slide" Target="slides/slide3.xml"/><Relationship Id="rId1" Type="http://schemas.openxmlformats.org/officeDocument/2006/relationships/slide" Target="slides/slide2.xml"/><Relationship Id="rId6" Type="http://schemas.openxmlformats.org/officeDocument/2006/relationships/slide" Target="slides/slide7.xml"/><Relationship Id="rId11" Type="http://schemas.openxmlformats.org/officeDocument/2006/relationships/slide" Target="slides/slide12.xml"/><Relationship Id="rId5" Type="http://schemas.openxmlformats.org/officeDocument/2006/relationships/slide" Target="slides/slide6.xml"/><Relationship Id="rId10" Type="http://schemas.openxmlformats.org/officeDocument/2006/relationships/slide" Target="slides/slide11.xml"/><Relationship Id="rId4" Type="http://schemas.openxmlformats.org/officeDocument/2006/relationships/slide" Target="slides/slide5.xml"/><Relationship Id="rId9"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9/10/22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1632908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11</a:t>
            </a:fld>
            <a:endParaRPr lang="en-US" dirty="0"/>
          </a:p>
        </p:txBody>
      </p:sp>
    </p:spTree>
    <p:extLst>
      <p:ext uri="{BB962C8B-B14F-4D97-AF65-F5344CB8AC3E}">
        <p14:creationId xmlns:p14="http://schemas.microsoft.com/office/powerpoint/2010/main" val="8358389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12</a:t>
            </a:fld>
            <a:endParaRPr lang="en-US" dirty="0"/>
          </a:p>
        </p:txBody>
      </p:sp>
    </p:spTree>
    <p:extLst>
      <p:ext uri="{BB962C8B-B14F-4D97-AF65-F5344CB8AC3E}">
        <p14:creationId xmlns:p14="http://schemas.microsoft.com/office/powerpoint/2010/main" val="8319709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13</a:t>
            </a:fld>
            <a:endParaRPr lang="en-US" dirty="0"/>
          </a:p>
        </p:txBody>
      </p:sp>
    </p:spTree>
    <p:extLst>
      <p:ext uri="{BB962C8B-B14F-4D97-AF65-F5344CB8AC3E}">
        <p14:creationId xmlns:p14="http://schemas.microsoft.com/office/powerpoint/2010/main" val="9110444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14</a:t>
            </a:fld>
            <a:endParaRPr lang="en-US" dirty="0"/>
          </a:p>
        </p:txBody>
      </p:sp>
    </p:spTree>
    <p:extLst>
      <p:ext uri="{BB962C8B-B14F-4D97-AF65-F5344CB8AC3E}">
        <p14:creationId xmlns:p14="http://schemas.microsoft.com/office/powerpoint/2010/main" val="1822264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2464423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408372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41586001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6</a:t>
            </a:fld>
            <a:endParaRPr lang="en-US" dirty="0"/>
          </a:p>
        </p:txBody>
      </p:sp>
    </p:spTree>
    <p:extLst>
      <p:ext uri="{BB962C8B-B14F-4D97-AF65-F5344CB8AC3E}">
        <p14:creationId xmlns:p14="http://schemas.microsoft.com/office/powerpoint/2010/main" val="1055359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7</a:t>
            </a:fld>
            <a:endParaRPr lang="en-US" dirty="0"/>
          </a:p>
        </p:txBody>
      </p:sp>
    </p:spTree>
    <p:extLst>
      <p:ext uri="{BB962C8B-B14F-4D97-AF65-F5344CB8AC3E}">
        <p14:creationId xmlns:p14="http://schemas.microsoft.com/office/powerpoint/2010/main" val="22426784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8</a:t>
            </a:fld>
            <a:endParaRPr lang="en-US" dirty="0"/>
          </a:p>
        </p:txBody>
      </p:sp>
    </p:spTree>
    <p:extLst>
      <p:ext uri="{BB962C8B-B14F-4D97-AF65-F5344CB8AC3E}">
        <p14:creationId xmlns:p14="http://schemas.microsoft.com/office/powerpoint/2010/main" val="2627527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9</a:t>
            </a:fld>
            <a:endParaRPr lang="en-US" dirty="0"/>
          </a:p>
        </p:txBody>
      </p:sp>
    </p:spTree>
    <p:extLst>
      <p:ext uri="{BB962C8B-B14F-4D97-AF65-F5344CB8AC3E}">
        <p14:creationId xmlns:p14="http://schemas.microsoft.com/office/powerpoint/2010/main" val="6828137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10</a:t>
            </a:fld>
            <a:endParaRPr lang="en-US" dirty="0"/>
          </a:p>
        </p:txBody>
      </p:sp>
    </p:spTree>
    <p:extLst>
      <p:ext uri="{BB962C8B-B14F-4D97-AF65-F5344CB8AC3E}">
        <p14:creationId xmlns:p14="http://schemas.microsoft.com/office/powerpoint/2010/main" val="1962355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9/10/22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9/10/22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9/10/22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9/10/22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9/10/22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9/10/22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9/10/22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9/10/22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alpha val="40000"/>
              </a:schemeClr>
            </a:gs>
            <a:gs pos="100000">
              <a:schemeClr val="bg1">
                <a:lumMod val="75000"/>
              </a:schemeClr>
            </a:gs>
          </a:gsLst>
          <a:lin ang="135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9/10/22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image" Target="../media/image1.png"/><Relationship Id="rId7" Type="http://schemas.openxmlformats.org/officeDocument/2006/relationships/slide" Target="slide8.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2.xml"/><Relationship Id="rId5" Type="http://schemas.openxmlformats.org/officeDocument/2006/relationships/slide" Target="slide7.xml"/><Relationship Id="rId4" Type="http://schemas.openxmlformats.org/officeDocument/2006/relationships/slide" Target="slide10.xml"/></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jp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8" Type="http://schemas.openxmlformats.org/officeDocument/2006/relationships/image" Target="../media/image27.tiff"/><Relationship Id="rId3" Type="http://schemas.openxmlformats.org/officeDocument/2006/relationships/image" Target="../media/image22.tiff"/><Relationship Id="rId7" Type="http://schemas.openxmlformats.org/officeDocument/2006/relationships/image" Target="../media/image26.tiff"/><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5.tiff"/><Relationship Id="rId5" Type="http://schemas.openxmlformats.org/officeDocument/2006/relationships/image" Target="../media/image24.tiff"/><Relationship Id="rId4" Type="http://schemas.openxmlformats.org/officeDocument/2006/relationships/image" Target="../media/image23.tiff"/><Relationship Id="rId9" Type="http://schemas.openxmlformats.org/officeDocument/2006/relationships/image" Target="../media/image2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30.sv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2.sv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Forma&#10;&#10;Descrição gerada automaticamente">
            <a:extLst>
              <a:ext uri="{FF2B5EF4-FFF2-40B4-BE49-F238E27FC236}">
                <a16:creationId xmlns:a16="http://schemas.microsoft.com/office/drawing/2014/main" id="{1AE65A14-F267-A448-B5E0-4329D1561F45}"/>
              </a:ext>
            </a:extLst>
          </p:cNvPr>
          <p:cNvPicPr>
            <a:picLocks noChangeAspect="1"/>
          </p:cNvPicPr>
          <p:nvPr/>
        </p:nvPicPr>
        <p:blipFill>
          <a:blip r:embed="rId2"/>
          <a:stretch>
            <a:fillRect/>
          </a:stretch>
        </p:blipFill>
        <p:spPr>
          <a:xfrm>
            <a:off x="6942077" y="255512"/>
            <a:ext cx="4997547" cy="6042008"/>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253847"/>
            <a:ext cx="7122329" cy="430887"/>
          </a:xfrm>
          <a:prstGeom prst="rect">
            <a:avLst/>
          </a:prstGeom>
          <a:noFill/>
        </p:spPr>
        <p:txBody>
          <a:bodyPr wrap="square" rtlCol="0">
            <a:spAutoFit/>
          </a:bodyPr>
          <a:lstStyle/>
          <a:p>
            <a:r>
              <a:rPr lang="pt" sz="2200" b="1" dirty="0">
                <a:solidFill>
                  <a:schemeClr val="tx1">
                    <a:lumMod val="75000"/>
                    <a:lumOff val="25000"/>
                  </a:schemeClr>
                </a:solidFill>
                <a:latin typeface="Century Gothic" panose="020B0502020202020204" pitchFamily="34" charset="0"/>
              </a:rPr>
              <a:t>MODELO DE APRESENTAÇÃO DE DIRETRIZES DE USO DO LOGOTIPO</a:t>
            </a:r>
          </a:p>
        </p:txBody>
      </p:sp>
      <p:sp>
        <p:nvSpPr>
          <p:cNvPr id="34" name="Rectangle 7">
            <a:extLst>
              <a:ext uri="{FF2B5EF4-FFF2-40B4-BE49-F238E27FC236}">
                <a16:creationId xmlns:a16="http://schemas.microsoft.com/office/drawing/2014/main" id="{0671204C-72BF-9849-8945-77D03A477E75}"/>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5" name="Parallelogram 34">
            <a:extLst>
              <a:ext uri="{FF2B5EF4-FFF2-40B4-BE49-F238E27FC236}">
                <a16:creationId xmlns:a16="http://schemas.microsoft.com/office/drawing/2014/main" id="{E65CF26C-52F9-344A-ACC9-09D07DE0977D}"/>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7DC0BFC-32CE-0544-BDE7-E4E8CD4C8E4D}"/>
              </a:ext>
            </a:extLst>
          </p:cNvPr>
          <p:cNvSpPr txBox="1"/>
          <p:nvPr/>
        </p:nvSpPr>
        <p:spPr>
          <a:xfrm>
            <a:off x="4800046" y="6477000"/>
            <a:ext cx="6947194" cy="369332"/>
          </a:xfrm>
          <a:prstGeom prst="rect">
            <a:avLst/>
          </a:prstGeom>
          <a:noFill/>
        </p:spPr>
        <p:txBody>
          <a:bodyPr wrap="square" rtlCol="0">
            <a:spAutoFit/>
          </a:bodyPr>
          <a:lstStyle/>
          <a:p>
            <a:pPr algn="r"/>
            <a:r>
              <a:rPr lang="pt" dirty="0">
                <a:solidFill>
                  <a:schemeClr val="bg1"/>
                </a:solidFill>
                <a:latin typeface="Century Gothic" panose="020B0502020202020204" pitchFamily="34" charset="0"/>
                <a:ea typeface="Arial" charset="0"/>
                <a:cs typeface="Arial" charset="0"/>
              </a:rPr>
              <a:t>DIRETRIZES DE USO DO LOGOTIPO</a:t>
            </a:r>
          </a:p>
        </p:txBody>
      </p:sp>
      <p:sp>
        <p:nvSpPr>
          <p:cNvPr id="93" name="TextBox 92">
            <a:extLst>
              <a:ext uri="{FF2B5EF4-FFF2-40B4-BE49-F238E27FC236}">
                <a16:creationId xmlns:a16="http://schemas.microsoft.com/office/drawing/2014/main" id="{4202D8FA-97A9-1F4C-B19E-615D761DF0CF}"/>
              </a:ext>
            </a:extLst>
          </p:cNvPr>
          <p:cNvSpPr txBox="1"/>
          <p:nvPr/>
        </p:nvSpPr>
        <p:spPr>
          <a:xfrm>
            <a:off x="552991" y="6034062"/>
            <a:ext cx="8138087" cy="307777"/>
          </a:xfrm>
          <a:prstGeom prst="rect">
            <a:avLst/>
          </a:prstGeom>
          <a:noFill/>
        </p:spPr>
        <p:txBody>
          <a:bodyPr wrap="square" rtlCol="0">
            <a:spAutoFit/>
          </a:bodyPr>
          <a:lstStyle/>
          <a:p>
            <a:r>
              <a:rPr lang="pt" sz="1400" dirty="0">
                <a:solidFill>
                  <a:schemeClr val="bg1">
                    <a:lumMod val="50000"/>
                  </a:schemeClr>
                </a:solidFill>
                <a:latin typeface="Century Gothic" panose="020B0502020202020204" pitchFamily="34" charset="0"/>
              </a:rPr>
              <a:t>©20XX. Todos os direitos reservados à sua organização.</a:t>
            </a:r>
          </a:p>
        </p:txBody>
      </p:sp>
      <p:grpSp>
        <p:nvGrpSpPr>
          <p:cNvPr id="10" name="Group 9">
            <a:extLst>
              <a:ext uri="{FF2B5EF4-FFF2-40B4-BE49-F238E27FC236}">
                <a16:creationId xmlns:a16="http://schemas.microsoft.com/office/drawing/2014/main" id="{6AE8DCBF-448C-AD45-B510-7237A4405E1C}"/>
              </a:ext>
            </a:extLst>
          </p:cNvPr>
          <p:cNvGrpSpPr/>
          <p:nvPr/>
        </p:nvGrpSpPr>
        <p:grpSpPr>
          <a:xfrm>
            <a:off x="1714395" y="1910667"/>
            <a:ext cx="3813735" cy="3758772"/>
            <a:chOff x="8691079" y="2905927"/>
            <a:chExt cx="2975771" cy="2932884"/>
          </a:xfrm>
        </p:grpSpPr>
        <p:sp>
          <p:nvSpPr>
            <p:cNvPr id="11" name="Oval 10">
              <a:extLst>
                <a:ext uri="{FF2B5EF4-FFF2-40B4-BE49-F238E27FC236}">
                  <a16:creationId xmlns:a16="http://schemas.microsoft.com/office/drawing/2014/main" id="{9CAC6470-2B2D-5C47-8938-DC548E94AC68}"/>
                </a:ext>
              </a:extLst>
            </p:cNvPr>
            <p:cNvSpPr/>
            <p:nvPr/>
          </p:nvSpPr>
          <p:spPr>
            <a:xfrm>
              <a:off x="8691080" y="2913827"/>
              <a:ext cx="2932884" cy="2890404"/>
            </a:xfrm>
            <a:prstGeom prst="ellipse">
              <a:avLst/>
            </a:prstGeom>
            <a:gradFill>
              <a:gsLst>
                <a:gs pos="0">
                  <a:schemeClr val="tx2">
                    <a:lumMod val="20000"/>
                    <a:lumOff val="80000"/>
                  </a:schemeClr>
                </a:gs>
                <a:gs pos="100000">
                  <a:schemeClr val="tx2">
                    <a:lumMod val="40000"/>
                    <a:lumOff val="6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Graphic 11" descr="Esfera">
              <a:extLst>
                <a:ext uri="{FF2B5EF4-FFF2-40B4-BE49-F238E27FC236}">
                  <a16:creationId xmlns:a16="http://schemas.microsoft.com/office/drawing/2014/main" id="{A2DE8716-EFBB-D949-8304-0C61B76E5B0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91079" y="2905927"/>
              <a:ext cx="2932884" cy="2932884"/>
            </a:xfrm>
            <a:prstGeom prst="rect">
              <a:avLst/>
            </a:prstGeom>
          </p:spPr>
        </p:pic>
        <p:sp>
          <p:nvSpPr>
            <p:cNvPr id="13" name="TextBox 12">
              <a:extLst>
                <a:ext uri="{FF2B5EF4-FFF2-40B4-BE49-F238E27FC236}">
                  <a16:creationId xmlns:a16="http://schemas.microsoft.com/office/drawing/2014/main" id="{8893A57A-2F49-9146-9CC4-489A6AF37BC7}"/>
                </a:ext>
              </a:extLst>
            </p:cNvPr>
            <p:cNvSpPr txBox="1"/>
            <p:nvPr/>
          </p:nvSpPr>
          <p:spPr>
            <a:xfrm>
              <a:off x="8691079" y="3522919"/>
              <a:ext cx="2947929" cy="936589"/>
            </a:xfrm>
            <a:prstGeom prst="rect">
              <a:avLst/>
            </a:prstGeom>
            <a:noFill/>
            <a:effectLst>
              <a:outerShdw blurRad="50800" dist="38100" dir="2700000" algn="tl" rotWithShape="0">
                <a:prstClr val="black">
                  <a:alpha val="31000"/>
                </a:prstClr>
              </a:outerShdw>
            </a:effectLst>
          </p:spPr>
          <p:txBody>
            <a:bodyPr wrap="square" rtlCol="0">
              <a:spAutoFit/>
            </a:bodyPr>
            <a:lstStyle/>
            <a:p>
              <a:pPr algn="ctr"/>
              <a:r>
                <a:rPr lang="pt" sz="7200" b="1" dirty="0">
                  <a:solidFill>
                    <a:schemeClr val="bg1"/>
                  </a:solidFill>
                  <a:latin typeface="Century Gothic" panose="020B0502020202020204" pitchFamily="34" charset="0"/>
                </a:rPr>
                <a:t>TEU</a:t>
              </a:r>
            </a:p>
          </p:txBody>
        </p:sp>
        <p:sp>
          <p:nvSpPr>
            <p:cNvPr id="14" name="TextBox 13">
              <a:extLst>
                <a:ext uri="{FF2B5EF4-FFF2-40B4-BE49-F238E27FC236}">
                  <a16:creationId xmlns:a16="http://schemas.microsoft.com/office/drawing/2014/main" id="{37F19312-F8F1-4B4F-9DAE-27D355366D66}"/>
                </a:ext>
              </a:extLst>
            </p:cNvPr>
            <p:cNvSpPr txBox="1"/>
            <p:nvPr/>
          </p:nvSpPr>
          <p:spPr>
            <a:xfrm>
              <a:off x="8718921" y="4229046"/>
              <a:ext cx="2947929" cy="1032649"/>
            </a:xfrm>
            <a:prstGeom prst="rect">
              <a:avLst/>
            </a:prstGeom>
            <a:noFill/>
            <a:effectLst>
              <a:outerShdw blurRad="63500" dist="38100" dir="2700000" algn="tl" rotWithShape="0">
                <a:prstClr val="black">
                  <a:alpha val="40000"/>
                </a:prstClr>
              </a:outerShdw>
            </a:effectLst>
          </p:spPr>
          <p:txBody>
            <a:bodyPr wrap="square" rtlCol="0">
              <a:spAutoFit/>
            </a:bodyPr>
            <a:lstStyle/>
            <a:p>
              <a:pPr algn="ctr"/>
              <a:r>
                <a:rPr lang="pt" sz="8000" b="1" dirty="0">
                  <a:solidFill>
                    <a:schemeClr val="bg1"/>
                  </a:solidFill>
                  <a:latin typeface="Century Gothic" panose="020B0502020202020204" pitchFamily="34" charset="0"/>
                </a:rPr>
                <a:t>LOGOTIPO</a:t>
              </a:r>
            </a:p>
          </p:txBody>
        </p:sp>
      </p:grpSp>
      <p:sp>
        <p:nvSpPr>
          <p:cNvPr id="15" name="TextBox 14">
            <a:extLst>
              <a:ext uri="{FF2B5EF4-FFF2-40B4-BE49-F238E27FC236}">
                <a16:creationId xmlns:a16="http://schemas.microsoft.com/office/drawing/2014/main" id="{FF494350-216E-5A4A-AFA7-EDEDD0FEA9DC}"/>
              </a:ext>
            </a:extLst>
          </p:cNvPr>
          <p:cNvSpPr txBox="1"/>
          <p:nvPr/>
        </p:nvSpPr>
        <p:spPr>
          <a:xfrm>
            <a:off x="459858" y="974535"/>
            <a:ext cx="8138087" cy="646331"/>
          </a:xfrm>
          <a:prstGeom prst="rect">
            <a:avLst/>
          </a:prstGeom>
          <a:noFill/>
        </p:spPr>
        <p:txBody>
          <a:bodyPr wrap="square" rtlCol="0">
            <a:spAutoFit/>
          </a:bodyPr>
          <a:lstStyle/>
          <a:p>
            <a:r>
              <a:rPr lang="pt" sz="3600" dirty="0">
                <a:solidFill>
                  <a:schemeClr val="tx2">
                    <a:lumMod val="50000"/>
                  </a:schemeClr>
                </a:solidFill>
                <a:latin typeface="Century Gothic" panose="020B0502020202020204" pitchFamily="34" charset="0"/>
              </a:rPr>
              <a:t>DIRETRIZES DE USO DO LOGOTIPO</a:t>
            </a:r>
          </a:p>
        </p:txBody>
      </p:sp>
    </p:spTree>
    <p:extLst>
      <p:ext uri="{BB962C8B-B14F-4D97-AF65-F5344CB8AC3E}">
        <p14:creationId xmlns:p14="http://schemas.microsoft.com/office/powerpoint/2010/main" val="1508588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pt" b="1" dirty="0">
                <a:solidFill>
                  <a:schemeClr val="bg1"/>
                </a:solidFill>
                <a:latin typeface="Century Gothic" panose="020B0502020202020204" pitchFamily="34" charset="0"/>
                <a:ea typeface="Arial" charset="0"/>
                <a:cs typeface="Arial" charset="0"/>
              </a:rPr>
              <a:t>RELATÓRIO DO PROJETO</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3445174" cy="584775"/>
          </a:xfrm>
          <a:prstGeom prst="rect">
            <a:avLst/>
          </a:prstGeom>
          <a:noFill/>
        </p:spPr>
        <p:txBody>
          <a:bodyPr wrap="none" rtlCol="0">
            <a:spAutoFit/>
          </a:bodyPr>
          <a:lstStyle/>
          <a:p>
            <a:r>
              <a:rPr lang="pt" sz="2400" dirty="0">
                <a:solidFill>
                  <a:schemeClr val="tx1">
                    <a:lumMod val="65000"/>
                    <a:lumOff val="35000"/>
                  </a:schemeClr>
                </a:solidFill>
                <a:latin typeface="Century Gothic" panose="020B0502020202020204" pitchFamily="34" charset="0"/>
              </a:rPr>
              <a:t>7. </a:t>
            </a:r>
            <a:r>
              <a:rPr lang="pt" sz="3200" dirty="0">
                <a:solidFill>
                  <a:schemeClr val="tx1">
                    <a:lumMod val="65000"/>
                    <a:lumOff val="35000"/>
                  </a:schemeClr>
                </a:solidFill>
                <a:latin typeface="Century Gothic" panose="020B0502020202020204" pitchFamily="34" charset="0"/>
              </a:rPr>
              <a:t>Cores: Principal</a:t>
            </a:r>
            <a:endParaRPr lang="en-US" sz="2400" dirty="0">
              <a:solidFill>
                <a:schemeClr val="tx1">
                  <a:lumMod val="65000"/>
                  <a:lumOff val="35000"/>
                </a:schemeClr>
              </a:solidFill>
              <a:latin typeface="Century Gothic" panose="020B0502020202020204" pitchFamily="34" charset="0"/>
            </a:endParaRP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pt" dirty="0">
                <a:solidFill>
                  <a:schemeClr val="bg1"/>
                </a:solidFill>
                <a:latin typeface="Century Gothic" panose="020B0502020202020204" pitchFamily="34" charset="0"/>
              </a:rPr>
              <a:t>CORES: Primárias</a:t>
            </a:r>
            <a:endParaRPr lang="en-US" dirty="0">
              <a:solidFill>
                <a:schemeClr val="bg1"/>
              </a:solidFill>
              <a:latin typeface="Century Gothic" panose="020B0502020202020204" pitchFamily="34" charset="0"/>
              <a:ea typeface="Arial" charset="0"/>
              <a:cs typeface="Arial" charset="0"/>
            </a:endParaRPr>
          </a:p>
        </p:txBody>
      </p:sp>
      <p:sp>
        <p:nvSpPr>
          <p:cNvPr id="12" name="TextBox 11">
            <a:extLst>
              <a:ext uri="{FF2B5EF4-FFF2-40B4-BE49-F238E27FC236}">
                <a16:creationId xmlns:a16="http://schemas.microsoft.com/office/drawing/2014/main" id="{308BE609-9BEF-E84E-ACFF-BEA15CAF93E5}"/>
              </a:ext>
            </a:extLst>
          </p:cNvPr>
          <p:cNvSpPr txBox="1"/>
          <p:nvPr/>
        </p:nvSpPr>
        <p:spPr>
          <a:xfrm>
            <a:off x="732842" y="3821794"/>
            <a:ext cx="1893467" cy="400110"/>
          </a:xfrm>
          <a:prstGeom prst="rect">
            <a:avLst/>
          </a:prstGeom>
          <a:noFill/>
        </p:spPr>
        <p:txBody>
          <a:bodyPr wrap="none" rtlCol="0">
            <a:spAutoFit/>
          </a:bodyPr>
          <a:lstStyle/>
          <a:p>
            <a:pPr algn="ctr"/>
            <a:r>
              <a:rPr lang="pt" sz="2000" dirty="0">
                <a:solidFill>
                  <a:srgbClr val="003059"/>
                </a:solidFill>
                <a:latin typeface="Century Gothic" panose="020B0502020202020204" pitchFamily="34" charset="0"/>
              </a:rPr>
              <a:t>Praia de Bronze</a:t>
            </a:r>
          </a:p>
        </p:txBody>
      </p:sp>
      <p:sp>
        <p:nvSpPr>
          <p:cNvPr id="15" name="Rectangle 14">
            <a:extLst>
              <a:ext uri="{FF2B5EF4-FFF2-40B4-BE49-F238E27FC236}">
                <a16:creationId xmlns:a16="http://schemas.microsoft.com/office/drawing/2014/main" id="{A2F60142-113E-3645-B909-A70F8E097876}"/>
              </a:ext>
            </a:extLst>
          </p:cNvPr>
          <p:cNvSpPr/>
          <p:nvPr/>
        </p:nvSpPr>
        <p:spPr>
          <a:xfrm>
            <a:off x="622273" y="4283459"/>
            <a:ext cx="859622" cy="1292662"/>
          </a:xfrm>
          <a:prstGeom prst="rect">
            <a:avLst/>
          </a:prstGeom>
        </p:spPr>
        <p:txBody>
          <a:bodyPr wrap="square">
            <a:spAutoFit/>
          </a:bodyPr>
          <a:lstStyle/>
          <a:p>
            <a:pPr algn="r">
              <a:spcAft>
                <a:spcPts val="1200"/>
              </a:spcAft>
            </a:pPr>
            <a:r>
              <a:rPr lang="pt" sz="1200" dirty="0">
                <a:solidFill>
                  <a:schemeClr val="tx1">
                    <a:lumMod val="65000"/>
                    <a:lumOff val="35000"/>
                  </a:schemeClr>
                </a:solidFill>
                <a:latin typeface="Century Gothic" panose="020B0502020202020204" pitchFamily="34" charset="0"/>
              </a:rPr>
              <a:t>Enfeitiçar:</a:t>
            </a:r>
          </a:p>
          <a:p>
            <a:pPr algn="r">
              <a:spcAft>
                <a:spcPts val="1200"/>
              </a:spcAft>
            </a:pPr>
            <a:r>
              <a:rPr lang="pt" sz="1200" dirty="0">
                <a:solidFill>
                  <a:schemeClr val="tx1">
                    <a:lumMod val="65000"/>
                    <a:lumOff val="35000"/>
                  </a:schemeClr>
                </a:solidFill>
                <a:latin typeface="Century Gothic" panose="020B0502020202020204" pitchFamily="34" charset="0"/>
              </a:rPr>
              <a:t>RGB:</a:t>
            </a:r>
          </a:p>
          <a:p>
            <a:pPr algn="r">
              <a:spcAft>
                <a:spcPts val="1200"/>
              </a:spcAft>
            </a:pPr>
            <a:r>
              <a:rPr lang="pt" sz="1200" dirty="0">
                <a:solidFill>
                  <a:schemeClr val="tx1">
                    <a:lumMod val="65000"/>
                    <a:lumOff val="35000"/>
                  </a:schemeClr>
                </a:solidFill>
                <a:latin typeface="Century Gothic" panose="020B0502020202020204" pitchFamily="34" charset="0"/>
              </a:rPr>
              <a:t>CMYK:</a:t>
            </a:r>
          </a:p>
          <a:p>
            <a:pPr algn="r">
              <a:spcAft>
                <a:spcPts val="1200"/>
              </a:spcAft>
            </a:pPr>
            <a:r>
              <a:rPr lang="pt" sz="1200" dirty="0">
                <a:solidFill>
                  <a:schemeClr val="tx1">
                    <a:lumMod val="65000"/>
                    <a:lumOff val="35000"/>
                  </a:schemeClr>
                </a:solidFill>
                <a:latin typeface="Century Gothic" panose="020B0502020202020204" pitchFamily="34" charset="0"/>
              </a:rPr>
              <a:t>Pantone:</a:t>
            </a:r>
          </a:p>
        </p:txBody>
      </p:sp>
      <p:sp>
        <p:nvSpPr>
          <p:cNvPr id="28" name="Rectangle 27">
            <a:extLst>
              <a:ext uri="{FF2B5EF4-FFF2-40B4-BE49-F238E27FC236}">
                <a16:creationId xmlns:a16="http://schemas.microsoft.com/office/drawing/2014/main" id="{39F5AD11-C9FD-D644-93E1-DB3AFBB1A8F5}"/>
              </a:ext>
            </a:extLst>
          </p:cNvPr>
          <p:cNvSpPr/>
          <p:nvPr/>
        </p:nvSpPr>
        <p:spPr>
          <a:xfrm>
            <a:off x="1481895" y="4283459"/>
            <a:ext cx="1671822" cy="1292662"/>
          </a:xfrm>
          <a:prstGeom prst="rect">
            <a:avLst/>
          </a:prstGeom>
        </p:spPr>
        <p:txBody>
          <a:bodyPr wrap="square">
            <a:spAutoFit/>
          </a:bodyPr>
          <a:lstStyle/>
          <a:p>
            <a:pPr>
              <a:spcAft>
                <a:spcPts val="1200"/>
              </a:spcAft>
            </a:pPr>
            <a:r>
              <a:rPr lang="pt" sz="1200" dirty="0">
                <a:latin typeface="Century Gothic" panose="020B0502020202020204" pitchFamily="34" charset="0"/>
              </a:rPr>
              <a:t>#000000</a:t>
            </a:r>
          </a:p>
          <a:p>
            <a:pPr>
              <a:spcAft>
                <a:spcPts val="1200"/>
              </a:spcAft>
            </a:pPr>
            <a:r>
              <a:rPr lang="pt" sz="1200" dirty="0">
                <a:latin typeface="Century Gothic" panose="020B0502020202020204" pitchFamily="34" charset="0"/>
              </a:rPr>
              <a:t>0/ 0 / 0</a:t>
            </a:r>
          </a:p>
          <a:p>
            <a:pPr>
              <a:spcAft>
                <a:spcPts val="1200"/>
              </a:spcAft>
            </a:pPr>
            <a:r>
              <a:rPr lang="pt" sz="1200" dirty="0">
                <a:latin typeface="Century Gothic" panose="020B0502020202020204" pitchFamily="34" charset="0"/>
              </a:rPr>
              <a:t>0 / 0 / 0 / 0</a:t>
            </a:r>
          </a:p>
          <a:p>
            <a:pPr>
              <a:spcAft>
                <a:spcPts val="1200"/>
              </a:spcAft>
            </a:pPr>
            <a:r>
              <a:rPr lang="pt" sz="1200" dirty="0">
                <a:latin typeface="Century Gothic" panose="020B0502020202020204" pitchFamily="34" charset="0"/>
              </a:rPr>
              <a:t>XXXX</a:t>
            </a:r>
          </a:p>
        </p:txBody>
      </p:sp>
      <p:sp>
        <p:nvSpPr>
          <p:cNvPr id="30" name="TextBox 29">
            <a:extLst>
              <a:ext uri="{FF2B5EF4-FFF2-40B4-BE49-F238E27FC236}">
                <a16:creationId xmlns:a16="http://schemas.microsoft.com/office/drawing/2014/main" id="{2D44605A-BB8D-D44C-B500-3B942284911A}"/>
              </a:ext>
            </a:extLst>
          </p:cNvPr>
          <p:cNvSpPr txBox="1"/>
          <p:nvPr/>
        </p:nvSpPr>
        <p:spPr>
          <a:xfrm>
            <a:off x="3611272" y="3821794"/>
            <a:ext cx="1640193" cy="400110"/>
          </a:xfrm>
          <a:prstGeom prst="rect">
            <a:avLst/>
          </a:prstGeom>
          <a:noFill/>
        </p:spPr>
        <p:txBody>
          <a:bodyPr wrap="none" rtlCol="0">
            <a:spAutoFit/>
          </a:bodyPr>
          <a:lstStyle/>
          <a:p>
            <a:pPr algn="ctr"/>
            <a:r>
              <a:rPr lang="pt" sz="2000" dirty="0">
                <a:solidFill>
                  <a:srgbClr val="003059"/>
                </a:solidFill>
                <a:latin typeface="Century Gothic" panose="020B0502020202020204" pitchFamily="34" charset="0"/>
              </a:rPr>
              <a:t>Sol Dourado</a:t>
            </a:r>
          </a:p>
        </p:txBody>
      </p:sp>
      <p:sp>
        <p:nvSpPr>
          <p:cNvPr id="32" name="Rectangle 31">
            <a:extLst>
              <a:ext uri="{FF2B5EF4-FFF2-40B4-BE49-F238E27FC236}">
                <a16:creationId xmlns:a16="http://schemas.microsoft.com/office/drawing/2014/main" id="{48807891-A058-FB4E-82E4-D511D0E502EF}"/>
              </a:ext>
            </a:extLst>
          </p:cNvPr>
          <p:cNvSpPr/>
          <p:nvPr/>
        </p:nvSpPr>
        <p:spPr>
          <a:xfrm>
            <a:off x="3357617" y="4283459"/>
            <a:ext cx="859622" cy="1292662"/>
          </a:xfrm>
          <a:prstGeom prst="rect">
            <a:avLst/>
          </a:prstGeom>
        </p:spPr>
        <p:txBody>
          <a:bodyPr wrap="square">
            <a:spAutoFit/>
          </a:bodyPr>
          <a:lstStyle/>
          <a:p>
            <a:pPr algn="r">
              <a:spcAft>
                <a:spcPts val="1200"/>
              </a:spcAft>
            </a:pPr>
            <a:r>
              <a:rPr lang="pt" sz="1200" dirty="0">
                <a:solidFill>
                  <a:schemeClr val="tx1">
                    <a:lumMod val="65000"/>
                    <a:lumOff val="35000"/>
                  </a:schemeClr>
                </a:solidFill>
                <a:latin typeface="Century Gothic" panose="020B0502020202020204" pitchFamily="34" charset="0"/>
              </a:rPr>
              <a:t>Enfeitiçar:</a:t>
            </a:r>
          </a:p>
          <a:p>
            <a:pPr algn="r">
              <a:spcAft>
                <a:spcPts val="1200"/>
              </a:spcAft>
            </a:pPr>
            <a:r>
              <a:rPr lang="pt" sz="1200" dirty="0">
                <a:solidFill>
                  <a:schemeClr val="tx1">
                    <a:lumMod val="65000"/>
                    <a:lumOff val="35000"/>
                  </a:schemeClr>
                </a:solidFill>
                <a:latin typeface="Century Gothic" panose="020B0502020202020204" pitchFamily="34" charset="0"/>
              </a:rPr>
              <a:t>RGB:</a:t>
            </a:r>
          </a:p>
          <a:p>
            <a:pPr algn="r">
              <a:spcAft>
                <a:spcPts val="1200"/>
              </a:spcAft>
            </a:pPr>
            <a:r>
              <a:rPr lang="pt" sz="1200" dirty="0">
                <a:solidFill>
                  <a:schemeClr val="tx1">
                    <a:lumMod val="65000"/>
                    <a:lumOff val="35000"/>
                  </a:schemeClr>
                </a:solidFill>
                <a:latin typeface="Century Gothic" panose="020B0502020202020204" pitchFamily="34" charset="0"/>
              </a:rPr>
              <a:t>CMYK:</a:t>
            </a:r>
          </a:p>
          <a:p>
            <a:pPr algn="r">
              <a:spcAft>
                <a:spcPts val="1200"/>
              </a:spcAft>
            </a:pPr>
            <a:r>
              <a:rPr lang="pt" sz="1200" dirty="0">
                <a:solidFill>
                  <a:schemeClr val="tx1">
                    <a:lumMod val="65000"/>
                    <a:lumOff val="35000"/>
                  </a:schemeClr>
                </a:solidFill>
                <a:latin typeface="Century Gothic" panose="020B0502020202020204" pitchFamily="34" charset="0"/>
              </a:rPr>
              <a:t>Pantone:</a:t>
            </a:r>
          </a:p>
        </p:txBody>
      </p:sp>
      <p:sp>
        <p:nvSpPr>
          <p:cNvPr id="33" name="Rectangle 32">
            <a:extLst>
              <a:ext uri="{FF2B5EF4-FFF2-40B4-BE49-F238E27FC236}">
                <a16:creationId xmlns:a16="http://schemas.microsoft.com/office/drawing/2014/main" id="{F2CB9913-B60D-EB46-8601-3AA8FA1240B3}"/>
              </a:ext>
            </a:extLst>
          </p:cNvPr>
          <p:cNvSpPr/>
          <p:nvPr/>
        </p:nvSpPr>
        <p:spPr>
          <a:xfrm>
            <a:off x="4217239" y="4283459"/>
            <a:ext cx="1671822" cy="1292662"/>
          </a:xfrm>
          <a:prstGeom prst="rect">
            <a:avLst/>
          </a:prstGeom>
        </p:spPr>
        <p:txBody>
          <a:bodyPr wrap="square">
            <a:spAutoFit/>
          </a:bodyPr>
          <a:lstStyle/>
          <a:p>
            <a:pPr>
              <a:spcAft>
                <a:spcPts val="1200"/>
              </a:spcAft>
            </a:pPr>
            <a:r>
              <a:rPr lang="pt" sz="1200" dirty="0">
                <a:latin typeface="Century Gothic" panose="020B0502020202020204" pitchFamily="34" charset="0"/>
              </a:rPr>
              <a:t>#000000</a:t>
            </a:r>
          </a:p>
          <a:p>
            <a:pPr>
              <a:spcAft>
                <a:spcPts val="1200"/>
              </a:spcAft>
            </a:pPr>
            <a:r>
              <a:rPr lang="pt" sz="1200" dirty="0">
                <a:latin typeface="Century Gothic" panose="020B0502020202020204" pitchFamily="34" charset="0"/>
              </a:rPr>
              <a:t>0/ 0 / 0</a:t>
            </a:r>
          </a:p>
          <a:p>
            <a:pPr>
              <a:spcAft>
                <a:spcPts val="1200"/>
              </a:spcAft>
            </a:pPr>
            <a:r>
              <a:rPr lang="pt" sz="1200" dirty="0">
                <a:latin typeface="Century Gothic" panose="020B0502020202020204" pitchFamily="34" charset="0"/>
              </a:rPr>
              <a:t>0 / 0 / 0 / 0</a:t>
            </a:r>
          </a:p>
          <a:p>
            <a:pPr>
              <a:spcAft>
                <a:spcPts val="1200"/>
              </a:spcAft>
            </a:pPr>
            <a:r>
              <a:rPr lang="pt" sz="1200" dirty="0">
                <a:latin typeface="Century Gothic" panose="020B0502020202020204" pitchFamily="34" charset="0"/>
              </a:rPr>
              <a:t>XXXX</a:t>
            </a:r>
          </a:p>
        </p:txBody>
      </p:sp>
      <p:sp>
        <p:nvSpPr>
          <p:cNvPr id="34" name="TextBox 33">
            <a:extLst>
              <a:ext uri="{FF2B5EF4-FFF2-40B4-BE49-F238E27FC236}">
                <a16:creationId xmlns:a16="http://schemas.microsoft.com/office/drawing/2014/main" id="{8ACFD230-D9D3-6C4B-A1E4-6ECC9F50BDF8}"/>
              </a:ext>
            </a:extLst>
          </p:cNvPr>
          <p:cNvSpPr txBox="1"/>
          <p:nvPr/>
        </p:nvSpPr>
        <p:spPr>
          <a:xfrm>
            <a:off x="6463043" y="3821794"/>
            <a:ext cx="1577676" cy="400110"/>
          </a:xfrm>
          <a:prstGeom prst="rect">
            <a:avLst/>
          </a:prstGeom>
          <a:noFill/>
        </p:spPr>
        <p:txBody>
          <a:bodyPr wrap="none" rtlCol="0">
            <a:spAutoFit/>
          </a:bodyPr>
          <a:lstStyle/>
          <a:p>
            <a:pPr algn="ctr"/>
            <a:r>
              <a:rPr lang="pt" sz="2000" dirty="0">
                <a:solidFill>
                  <a:srgbClr val="003059"/>
                </a:solidFill>
                <a:latin typeface="Century Gothic" panose="020B0502020202020204" pitchFamily="34" charset="0"/>
              </a:rPr>
              <a:t>Verde Exuberante</a:t>
            </a:r>
          </a:p>
        </p:txBody>
      </p:sp>
      <p:sp>
        <p:nvSpPr>
          <p:cNvPr id="35" name="Rectangle 34">
            <a:extLst>
              <a:ext uri="{FF2B5EF4-FFF2-40B4-BE49-F238E27FC236}">
                <a16:creationId xmlns:a16="http://schemas.microsoft.com/office/drawing/2014/main" id="{04F1E81B-C326-074B-9C26-81D51C52547B}"/>
              </a:ext>
            </a:extLst>
          </p:cNvPr>
          <p:cNvSpPr/>
          <p:nvPr/>
        </p:nvSpPr>
        <p:spPr>
          <a:xfrm>
            <a:off x="6092961" y="4283459"/>
            <a:ext cx="859622" cy="1292662"/>
          </a:xfrm>
          <a:prstGeom prst="rect">
            <a:avLst/>
          </a:prstGeom>
        </p:spPr>
        <p:txBody>
          <a:bodyPr wrap="square">
            <a:spAutoFit/>
          </a:bodyPr>
          <a:lstStyle/>
          <a:p>
            <a:pPr algn="r">
              <a:spcAft>
                <a:spcPts val="1200"/>
              </a:spcAft>
            </a:pPr>
            <a:r>
              <a:rPr lang="pt" sz="1200" dirty="0">
                <a:solidFill>
                  <a:schemeClr val="tx1">
                    <a:lumMod val="65000"/>
                    <a:lumOff val="35000"/>
                  </a:schemeClr>
                </a:solidFill>
                <a:latin typeface="Century Gothic" panose="020B0502020202020204" pitchFamily="34" charset="0"/>
              </a:rPr>
              <a:t>Enfeitiçar:</a:t>
            </a:r>
          </a:p>
          <a:p>
            <a:pPr algn="r">
              <a:spcAft>
                <a:spcPts val="1200"/>
              </a:spcAft>
            </a:pPr>
            <a:r>
              <a:rPr lang="pt" sz="1200" dirty="0">
                <a:solidFill>
                  <a:schemeClr val="tx1">
                    <a:lumMod val="65000"/>
                    <a:lumOff val="35000"/>
                  </a:schemeClr>
                </a:solidFill>
                <a:latin typeface="Century Gothic" panose="020B0502020202020204" pitchFamily="34" charset="0"/>
              </a:rPr>
              <a:t>RGB:</a:t>
            </a:r>
          </a:p>
          <a:p>
            <a:pPr algn="r">
              <a:spcAft>
                <a:spcPts val="1200"/>
              </a:spcAft>
            </a:pPr>
            <a:r>
              <a:rPr lang="pt" sz="1200" dirty="0">
                <a:solidFill>
                  <a:schemeClr val="tx1">
                    <a:lumMod val="65000"/>
                    <a:lumOff val="35000"/>
                  </a:schemeClr>
                </a:solidFill>
                <a:latin typeface="Century Gothic" panose="020B0502020202020204" pitchFamily="34" charset="0"/>
              </a:rPr>
              <a:t>CMYK:</a:t>
            </a:r>
          </a:p>
          <a:p>
            <a:pPr algn="r">
              <a:spcAft>
                <a:spcPts val="1200"/>
              </a:spcAft>
            </a:pPr>
            <a:r>
              <a:rPr lang="pt" sz="1200" dirty="0">
                <a:solidFill>
                  <a:schemeClr val="tx1">
                    <a:lumMod val="65000"/>
                    <a:lumOff val="35000"/>
                  </a:schemeClr>
                </a:solidFill>
                <a:latin typeface="Century Gothic" panose="020B0502020202020204" pitchFamily="34" charset="0"/>
              </a:rPr>
              <a:t>Pantone:</a:t>
            </a:r>
          </a:p>
        </p:txBody>
      </p:sp>
      <p:sp>
        <p:nvSpPr>
          <p:cNvPr id="36" name="Rectangle 35">
            <a:extLst>
              <a:ext uri="{FF2B5EF4-FFF2-40B4-BE49-F238E27FC236}">
                <a16:creationId xmlns:a16="http://schemas.microsoft.com/office/drawing/2014/main" id="{2AFE4E3C-8E80-AB4A-AD14-9A174CDFEBFC}"/>
              </a:ext>
            </a:extLst>
          </p:cNvPr>
          <p:cNvSpPr/>
          <p:nvPr/>
        </p:nvSpPr>
        <p:spPr>
          <a:xfrm>
            <a:off x="6952583" y="4283459"/>
            <a:ext cx="1671822" cy="1292662"/>
          </a:xfrm>
          <a:prstGeom prst="rect">
            <a:avLst/>
          </a:prstGeom>
        </p:spPr>
        <p:txBody>
          <a:bodyPr wrap="square">
            <a:spAutoFit/>
          </a:bodyPr>
          <a:lstStyle/>
          <a:p>
            <a:pPr>
              <a:spcAft>
                <a:spcPts val="1200"/>
              </a:spcAft>
            </a:pPr>
            <a:r>
              <a:rPr lang="pt" sz="1200" dirty="0">
                <a:latin typeface="Century Gothic" panose="020B0502020202020204" pitchFamily="34" charset="0"/>
              </a:rPr>
              <a:t>#000000</a:t>
            </a:r>
          </a:p>
          <a:p>
            <a:pPr>
              <a:spcAft>
                <a:spcPts val="1200"/>
              </a:spcAft>
            </a:pPr>
            <a:r>
              <a:rPr lang="pt" sz="1200" dirty="0">
                <a:latin typeface="Century Gothic" panose="020B0502020202020204" pitchFamily="34" charset="0"/>
              </a:rPr>
              <a:t>0/ 0 / 0</a:t>
            </a:r>
          </a:p>
          <a:p>
            <a:pPr>
              <a:spcAft>
                <a:spcPts val="1200"/>
              </a:spcAft>
            </a:pPr>
            <a:r>
              <a:rPr lang="pt" sz="1200" dirty="0">
                <a:latin typeface="Century Gothic" panose="020B0502020202020204" pitchFamily="34" charset="0"/>
              </a:rPr>
              <a:t>0 / 0 / 0 / 0</a:t>
            </a:r>
          </a:p>
          <a:p>
            <a:pPr>
              <a:spcAft>
                <a:spcPts val="1200"/>
              </a:spcAft>
            </a:pPr>
            <a:r>
              <a:rPr lang="pt" sz="1200" dirty="0">
                <a:latin typeface="Century Gothic" panose="020B0502020202020204" pitchFamily="34" charset="0"/>
              </a:rPr>
              <a:t>XXXX</a:t>
            </a:r>
          </a:p>
        </p:txBody>
      </p:sp>
      <p:sp>
        <p:nvSpPr>
          <p:cNvPr id="37" name="TextBox 36">
            <a:extLst>
              <a:ext uri="{FF2B5EF4-FFF2-40B4-BE49-F238E27FC236}">
                <a16:creationId xmlns:a16="http://schemas.microsoft.com/office/drawing/2014/main" id="{5B7E1FB4-ACA6-2A41-9CDB-D08BD3031746}"/>
              </a:ext>
            </a:extLst>
          </p:cNvPr>
          <p:cNvSpPr txBox="1"/>
          <p:nvPr/>
        </p:nvSpPr>
        <p:spPr>
          <a:xfrm>
            <a:off x="9207500" y="3821794"/>
            <a:ext cx="1553630" cy="400110"/>
          </a:xfrm>
          <a:prstGeom prst="rect">
            <a:avLst/>
          </a:prstGeom>
          <a:noFill/>
        </p:spPr>
        <p:txBody>
          <a:bodyPr wrap="none" rtlCol="0">
            <a:spAutoFit/>
          </a:bodyPr>
          <a:lstStyle/>
          <a:p>
            <a:pPr algn="ctr"/>
            <a:r>
              <a:rPr lang="pt" sz="2000" dirty="0">
                <a:solidFill>
                  <a:srgbClr val="003059"/>
                </a:solidFill>
                <a:latin typeface="Century Gothic" panose="020B0502020202020204" pitchFamily="34" charset="0"/>
              </a:rPr>
              <a:t>Azul do Poder</a:t>
            </a:r>
          </a:p>
        </p:txBody>
      </p:sp>
      <p:sp>
        <p:nvSpPr>
          <p:cNvPr id="38" name="Rectangle 37">
            <a:extLst>
              <a:ext uri="{FF2B5EF4-FFF2-40B4-BE49-F238E27FC236}">
                <a16:creationId xmlns:a16="http://schemas.microsoft.com/office/drawing/2014/main" id="{BD04114B-C984-9043-A779-771F4C23581A}"/>
              </a:ext>
            </a:extLst>
          </p:cNvPr>
          <p:cNvSpPr/>
          <p:nvPr/>
        </p:nvSpPr>
        <p:spPr>
          <a:xfrm>
            <a:off x="8828305" y="4283459"/>
            <a:ext cx="859622" cy="1292662"/>
          </a:xfrm>
          <a:prstGeom prst="rect">
            <a:avLst/>
          </a:prstGeom>
        </p:spPr>
        <p:txBody>
          <a:bodyPr wrap="square">
            <a:spAutoFit/>
          </a:bodyPr>
          <a:lstStyle/>
          <a:p>
            <a:pPr algn="r">
              <a:spcAft>
                <a:spcPts val="1200"/>
              </a:spcAft>
            </a:pPr>
            <a:r>
              <a:rPr lang="pt" sz="1200" dirty="0">
                <a:solidFill>
                  <a:schemeClr val="tx1">
                    <a:lumMod val="65000"/>
                    <a:lumOff val="35000"/>
                  </a:schemeClr>
                </a:solidFill>
                <a:latin typeface="Century Gothic" panose="020B0502020202020204" pitchFamily="34" charset="0"/>
              </a:rPr>
              <a:t>Enfeitiçar:</a:t>
            </a:r>
          </a:p>
          <a:p>
            <a:pPr algn="r">
              <a:spcAft>
                <a:spcPts val="1200"/>
              </a:spcAft>
            </a:pPr>
            <a:r>
              <a:rPr lang="pt" sz="1200" dirty="0">
                <a:solidFill>
                  <a:schemeClr val="tx1">
                    <a:lumMod val="65000"/>
                    <a:lumOff val="35000"/>
                  </a:schemeClr>
                </a:solidFill>
                <a:latin typeface="Century Gothic" panose="020B0502020202020204" pitchFamily="34" charset="0"/>
              </a:rPr>
              <a:t>RGB:</a:t>
            </a:r>
          </a:p>
          <a:p>
            <a:pPr algn="r">
              <a:spcAft>
                <a:spcPts val="1200"/>
              </a:spcAft>
            </a:pPr>
            <a:r>
              <a:rPr lang="pt" sz="1200" dirty="0">
                <a:solidFill>
                  <a:schemeClr val="tx1">
                    <a:lumMod val="65000"/>
                    <a:lumOff val="35000"/>
                  </a:schemeClr>
                </a:solidFill>
                <a:latin typeface="Century Gothic" panose="020B0502020202020204" pitchFamily="34" charset="0"/>
              </a:rPr>
              <a:t>CMYK:</a:t>
            </a:r>
          </a:p>
          <a:p>
            <a:pPr algn="r">
              <a:spcAft>
                <a:spcPts val="1200"/>
              </a:spcAft>
            </a:pPr>
            <a:r>
              <a:rPr lang="pt" sz="1200" dirty="0">
                <a:solidFill>
                  <a:schemeClr val="tx1">
                    <a:lumMod val="65000"/>
                    <a:lumOff val="35000"/>
                  </a:schemeClr>
                </a:solidFill>
                <a:latin typeface="Century Gothic" panose="020B0502020202020204" pitchFamily="34" charset="0"/>
              </a:rPr>
              <a:t>Pantone:</a:t>
            </a:r>
          </a:p>
        </p:txBody>
      </p:sp>
      <p:sp>
        <p:nvSpPr>
          <p:cNvPr id="39" name="Rectangle 38">
            <a:extLst>
              <a:ext uri="{FF2B5EF4-FFF2-40B4-BE49-F238E27FC236}">
                <a16:creationId xmlns:a16="http://schemas.microsoft.com/office/drawing/2014/main" id="{1BBBA393-E36B-9344-8E2B-6C03F94673E4}"/>
              </a:ext>
            </a:extLst>
          </p:cNvPr>
          <p:cNvSpPr/>
          <p:nvPr/>
        </p:nvSpPr>
        <p:spPr>
          <a:xfrm>
            <a:off x="9687927" y="4283459"/>
            <a:ext cx="1671822" cy="1292662"/>
          </a:xfrm>
          <a:prstGeom prst="rect">
            <a:avLst/>
          </a:prstGeom>
        </p:spPr>
        <p:txBody>
          <a:bodyPr wrap="square">
            <a:spAutoFit/>
          </a:bodyPr>
          <a:lstStyle/>
          <a:p>
            <a:pPr>
              <a:spcAft>
                <a:spcPts val="1200"/>
              </a:spcAft>
            </a:pPr>
            <a:r>
              <a:rPr lang="pt" sz="1200" dirty="0">
                <a:latin typeface="Century Gothic" panose="020B0502020202020204" pitchFamily="34" charset="0"/>
              </a:rPr>
              <a:t>#000000</a:t>
            </a:r>
          </a:p>
          <a:p>
            <a:pPr>
              <a:spcAft>
                <a:spcPts val="1200"/>
              </a:spcAft>
            </a:pPr>
            <a:r>
              <a:rPr lang="pt" sz="1200" dirty="0">
                <a:latin typeface="Century Gothic" panose="020B0502020202020204" pitchFamily="34" charset="0"/>
              </a:rPr>
              <a:t>0/ 0 / 0</a:t>
            </a:r>
          </a:p>
          <a:p>
            <a:pPr>
              <a:spcAft>
                <a:spcPts val="1200"/>
              </a:spcAft>
            </a:pPr>
            <a:r>
              <a:rPr lang="pt" sz="1200" dirty="0">
                <a:latin typeface="Century Gothic" panose="020B0502020202020204" pitchFamily="34" charset="0"/>
              </a:rPr>
              <a:t>0 / 0 / 0 / 0</a:t>
            </a:r>
          </a:p>
          <a:p>
            <a:pPr>
              <a:spcAft>
                <a:spcPts val="1200"/>
              </a:spcAft>
            </a:pPr>
            <a:r>
              <a:rPr lang="pt" sz="1200" dirty="0">
                <a:latin typeface="Century Gothic" panose="020B0502020202020204" pitchFamily="34" charset="0"/>
              </a:rPr>
              <a:t>XXXX</a:t>
            </a:r>
          </a:p>
        </p:txBody>
      </p:sp>
      <p:sp>
        <p:nvSpPr>
          <p:cNvPr id="4" name="Oval 3">
            <a:extLst>
              <a:ext uri="{FF2B5EF4-FFF2-40B4-BE49-F238E27FC236}">
                <a16:creationId xmlns:a16="http://schemas.microsoft.com/office/drawing/2014/main" id="{BDF25D0F-93F4-B646-B58E-F9F86D8CB4D1}"/>
              </a:ext>
            </a:extLst>
          </p:cNvPr>
          <p:cNvSpPr/>
          <p:nvPr/>
        </p:nvSpPr>
        <p:spPr>
          <a:xfrm>
            <a:off x="556465" y="1281878"/>
            <a:ext cx="2246213" cy="2246213"/>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BEE64E1D-A37A-8F41-A334-EDCF578E0423}"/>
              </a:ext>
            </a:extLst>
          </p:cNvPr>
          <p:cNvSpPr/>
          <p:nvPr/>
        </p:nvSpPr>
        <p:spPr>
          <a:xfrm>
            <a:off x="3313744" y="1281878"/>
            <a:ext cx="2246213" cy="2246213"/>
          </a:xfrm>
          <a:prstGeom prst="ellipse">
            <a:avLst/>
          </a:prstGeom>
          <a:solidFill>
            <a:srgbClr val="FFC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225EBE0B-1831-1A4D-B0EC-732632856EA6}"/>
              </a:ext>
            </a:extLst>
          </p:cNvPr>
          <p:cNvSpPr/>
          <p:nvPr/>
        </p:nvSpPr>
        <p:spPr>
          <a:xfrm>
            <a:off x="6071024" y="1281878"/>
            <a:ext cx="2246213" cy="2246213"/>
          </a:xfrm>
          <a:prstGeom prst="ellipse">
            <a:avLst/>
          </a:prstGeom>
          <a:solidFill>
            <a:srgbClr val="00B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A542B201-A2BA-5842-B125-2D8347BF379A}"/>
              </a:ext>
            </a:extLst>
          </p:cNvPr>
          <p:cNvSpPr/>
          <p:nvPr/>
        </p:nvSpPr>
        <p:spPr>
          <a:xfrm>
            <a:off x="8828305" y="1281878"/>
            <a:ext cx="2246213" cy="2246213"/>
          </a:xfrm>
          <a:prstGeom prst="ellipse">
            <a:avLst/>
          </a:prstGeom>
          <a:solidFill>
            <a:srgbClr val="2ADC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7536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pt" b="1" dirty="0">
                <a:solidFill>
                  <a:schemeClr val="bg1"/>
                </a:solidFill>
                <a:latin typeface="Century Gothic" panose="020B0502020202020204" pitchFamily="34" charset="0"/>
                <a:ea typeface="Arial" charset="0"/>
                <a:cs typeface="Arial" charset="0"/>
              </a:rPr>
              <a:t>RELATÓRIO DO PROJETO</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4148893" cy="584775"/>
          </a:xfrm>
          <a:prstGeom prst="rect">
            <a:avLst/>
          </a:prstGeom>
          <a:noFill/>
        </p:spPr>
        <p:txBody>
          <a:bodyPr wrap="none" rtlCol="0">
            <a:spAutoFit/>
          </a:bodyPr>
          <a:lstStyle/>
          <a:p>
            <a:r>
              <a:rPr lang="pt" sz="2400" dirty="0">
                <a:solidFill>
                  <a:schemeClr val="tx1">
                    <a:lumMod val="65000"/>
                    <a:lumOff val="35000"/>
                  </a:schemeClr>
                </a:solidFill>
                <a:latin typeface="Century Gothic" panose="020B0502020202020204" pitchFamily="34" charset="0"/>
              </a:rPr>
              <a:t>7. </a:t>
            </a:r>
            <a:r>
              <a:rPr lang="pt" sz="3200" dirty="0">
                <a:solidFill>
                  <a:schemeClr val="tx1">
                    <a:lumMod val="65000"/>
                    <a:lumOff val="35000"/>
                  </a:schemeClr>
                </a:solidFill>
                <a:latin typeface="Century Gothic" panose="020B0502020202020204" pitchFamily="34" charset="0"/>
              </a:rPr>
              <a:t>Cores: Secundário</a:t>
            </a:r>
            <a:endParaRPr lang="en-US" sz="2400" dirty="0">
              <a:solidFill>
                <a:schemeClr val="tx1">
                  <a:lumMod val="65000"/>
                  <a:lumOff val="35000"/>
                </a:schemeClr>
              </a:solidFill>
              <a:latin typeface="Century Gothic" panose="020B0502020202020204" pitchFamily="34" charset="0"/>
            </a:endParaRP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pt" dirty="0">
                <a:solidFill>
                  <a:schemeClr val="bg1"/>
                </a:solidFill>
                <a:latin typeface="Century Gothic" panose="020B0502020202020204" pitchFamily="34" charset="0"/>
              </a:rPr>
              <a:t>CORES: Secundário</a:t>
            </a:r>
            <a:endParaRPr lang="en-US" dirty="0">
              <a:solidFill>
                <a:schemeClr val="bg1"/>
              </a:solidFill>
              <a:latin typeface="Century Gothic" panose="020B0502020202020204" pitchFamily="34" charset="0"/>
              <a:ea typeface="Arial" charset="0"/>
              <a:cs typeface="Arial" charset="0"/>
            </a:endParaRPr>
          </a:p>
        </p:txBody>
      </p:sp>
      <p:sp>
        <p:nvSpPr>
          <p:cNvPr id="12" name="TextBox 11">
            <a:extLst>
              <a:ext uri="{FF2B5EF4-FFF2-40B4-BE49-F238E27FC236}">
                <a16:creationId xmlns:a16="http://schemas.microsoft.com/office/drawing/2014/main" id="{308BE609-9BEF-E84E-ACFF-BEA15CAF93E5}"/>
              </a:ext>
            </a:extLst>
          </p:cNvPr>
          <p:cNvSpPr txBox="1"/>
          <p:nvPr/>
        </p:nvSpPr>
        <p:spPr>
          <a:xfrm>
            <a:off x="930814" y="3821794"/>
            <a:ext cx="1497526" cy="400110"/>
          </a:xfrm>
          <a:prstGeom prst="rect">
            <a:avLst/>
          </a:prstGeom>
          <a:noFill/>
        </p:spPr>
        <p:txBody>
          <a:bodyPr wrap="none" rtlCol="0">
            <a:spAutoFit/>
          </a:bodyPr>
          <a:lstStyle/>
          <a:p>
            <a:pPr algn="ctr"/>
            <a:r>
              <a:rPr lang="pt" sz="2000" dirty="0">
                <a:solidFill>
                  <a:srgbClr val="003059"/>
                </a:solidFill>
                <a:latin typeface="Century Gothic" panose="020B0502020202020204" pitchFamily="34" charset="0"/>
              </a:rPr>
              <a:t>Morango</a:t>
            </a:r>
          </a:p>
        </p:txBody>
      </p:sp>
      <p:sp>
        <p:nvSpPr>
          <p:cNvPr id="15" name="Rectangle 14">
            <a:extLst>
              <a:ext uri="{FF2B5EF4-FFF2-40B4-BE49-F238E27FC236}">
                <a16:creationId xmlns:a16="http://schemas.microsoft.com/office/drawing/2014/main" id="{A2F60142-113E-3645-B909-A70F8E097876}"/>
              </a:ext>
            </a:extLst>
          </p:cNvPr>
          <p:cNvSpPr/>
          <p:nvPr/>
        </p:nvSpPr>
        <p:spPr>
          <a:xfrm>
            <a:off x="622273" y="4283459"/>
            <a:ext cx="859622" cy="1292662"/>
          </a:xfrm>
          <a:prstGeom prst="rect">
            <a:avLst/>
          </a:prstGeom>
        </p:spPr>
        <p:txBody>
          <a:bodyPr wrap="square">
            <a:spAutoFit/>
          </a:bodyPr>
          <a:lstStyle/>
          <a:p>
            <a:pPr algn="r">
              <a:spcAft>
                <a:spcPts val="1200"/>
              </a:spcAft>
            </a:pPr>
            <a:r>
              <a:rPr lang="pt" sz="1200" dirty="0">
                <a:solidFill>
                  <a:schemeClr val="tx1">
                    <a:lumMod val="65000"/>
                    <a:lumOff val="35000"/>
                  </a:schemeClr>
                </a:solidFill>
                <a:latin typeface="Century Gothic" panose="020B0502020202020204" pitchFamily="34" charset="0"/>
              </a:rPr>
              <a:t>Enfeitiçar:</a:t>
            </a:r>
          </a:p>
          <a:p>
            <a:pPr algn="r">
              <a:spcAft>
                <a:spcPts val="1200"/>
              </a:spcAft>
            </a:pPr>
            <a:r>
              <a:rPr lang="pt" sz="1200" dirty="0">
                <a:solidFill>
                  <a:schemeClr val="tx1">
                    <a:lumMod val="65000"/>
                    <a:lumOff val="35000"/>
                  </a:schemeClr>
                </a:solidFill>
                <a:latin typeface="Century Gothic" panose="020B0502020202020204" pitchFamily="34" charset="0"/>
              </a:rPr>
              <a:t>RGB:</a:t>
            </a:r>
          </a:p>
          <a:p>
            <a:pPr algn="r">
              <a:spcAft>
                <a:spcPts val="1200"/>
              </a:spcAft>
            </a:pPr>
            <a:r>
              <a:rPr lang="pt" sz="1200" dirty="0">
                <a:solidFill>
                  <a:schemeClr val="tx1">
                    <a:lumMod val="65000"/>
                    <a:lumOff val="35000"/>
                  </a:schemeClr>
                </a:solidFill>
                <a:latin typeface="Century Gothic" panose="020B0502020202020204" pitchFamily="34" charset="0"/>
              </a:rPr>
              <a:t>CMYK:</a:t>
            </a:r>
          </a:p>
          <a:p>
            <a:pPr algn="r">
              <a:spcAft>
                <a:spcPts val="1200"/>
              </a:spcAft>
            </a:pPr>
            <a:r>
              <a:rPr lang="pt" sz="1200" dirty="0">
                <a:solidFill>
                  <a:schemeClr val="tx1">
                    <a:lumMod val="65000"/>
                    <a:lumOff val="35000"/>
                  </a:schemeClr>
                </a:solidFill>
                <a:latin typeface="Century Gothic" panose="020B0502020202020204" pitchFamily="34" charset="0"/>
              </a:rPr>
              <a:t>Pantone:</a:t>
            </a:r>
          </a:p>
        </p:txBody>
      </p:sp>
      <p:sp>
        <p:nvSpPr>
          <p:cNvPr id="28" name="Rectangle 27">
            <a:extLst>
              <a:ext uri="{FF2B5EF4-FFF2-40B4-BE49-F238E27FC236}">
                <a16:creationId xmlns:a16="http://schemas.microsoft.com/office/drawing/2014/main" id="{39F5AD11-C9FD-D644-93E1-DB3AFBB1A8F5}"/>
              </a:ext>
            </a:extLst>
          </p:cNvPr>
          <p:cNvSpPr/>
          <p:nvPr/>
        </p:nvSpPr>
        <p:spPr>
          <a:xfrm>
            <a:off x="1481895" y="4283459"/>
            <a:ext cx="1671822" cy="1292662"/>
          </a:xfrm>
          <a:prstGeom prst="rect">
            <a:avLst/>
          </a:prstGeom>
        </p:spPr>
        <p:txBody>
          <a:bodyPr wrap="square">
            <a:spAutoFit/>
          </a:bodyPr>
          <a:lstStyle/>
          <a:p>
            <a:pPr>
              <a:spcAft>
                <a:spcPts val="1200"/>
              </a:spcAft>
            </a:pPr>
            <a:r>
              <a:rPr lang="pt" sz="1200" dirty="0">
                <a:latin typeface="Century Gothic" panose="020B0502020202020204" pitchFamily="34" charset="0"/>
              </a:rPr>
              <a:t>#000000</a:t>
            </a:r>
          </a:p>
          <a:p>
            <a:pPr>
              <a:spcAft>
                <a:spcPts val="1200"/>
              </a:spcAft>
            </a:pPr>
            <a:r>
              <a:rPr lang="pt" sz="1200" dirty="0">
                <a:latin typeface="Century Gothic" panose="020B0502020202020204" pitchFamily="34" charset="0"/>
              </a:rPr>
              <a:t>0/ 0 / 0</a:t>
            </a:r>
          </a:p>
          <a:p>
            <a:pPr>
              <a:spcAft>
                <a:spcPts val="1200"/>
              </a:spcAft>
            </a:pPr>
            <a:r>
              <a:rPr lang="pt" sz="1200" dirty="0">
                <a:latin typeface="Century Gothic" panose="020B0502020202020204" pitchFamily="34" charset="0"/>
              </a:rPr>
              <a:t>0 / 0 / 0 / 0</a:t>
            </a:r>
          </a:p>
          <a:p>
            <a:pPr>
              <a:spcAft>
                <a:spcPts val="1200"/>
              </a:spcAft>
            </a:pPr>
            <a:r>
              <a:rPr lang="pt" sz="1200" dirty="0">
                <a:latin typeface="Century Gothic" panose="020B0502020202020204" pitchFamily="34" charset="0"/>
              </a:rPr>
              <a:t>XXXX</a:t>
            </a:r>
          </a:p>
        </p:txBody>
      </p:sp>
      <p:sp>
        <p:nvSpPr>
          <p:cNvPr id="30" name="TextBox 29">
            <a:extLst>
              <a:ext uri="{FF2B5EF4-FFF2-40B4-BE49-F238E27FC236}">
                <a16:creationId xmlns:a16="http://schemas.microsoft.com/office/drawing/2014/main" id="{2D44605A-BB8D-D44C-B500-3B942284911A}"/>
              </a:ext>
            </a:extLst>
          </p:cNvPr>
          <p:cNvSpPr txBox="1"/>
          <p:nvPr/>
        </p:nvSpPr>
        <p:spPr>
          <a:xfrm>
            <a:off x="3584021" y="3821794"/>
            <a:ext cx="1694696" cy="400110"/>
          </a:xfrm>
          <a:prstGeom prst="rect">
            <a:avLst/>
          </a:prstGeom>
          <a:noFill/>
        </p:spPr>
        <p:txBody>
          <a:bodyPr wrap="none" rtlCol="0">
            <a:spAutoFit/>
          </a:bodyPr>
          <a:lstStyle/>
          <a:p>
            <a:pPr algn="ctr"/>
            <a:r>
              <a:rPr lang="pt" sz="2000" dirty="0">
                <a:solidFill>
                  <a:srgbClr val="003059"/>
                </a:solidFill>
                <a:latin typeface="Century Gothic" panose="020B0502020202020204" pitchFamily="34" charset="0"/>
              </a:rPr>
              <a:t>Cantalupo</a:t>
            </a:r>
          </a:p>
        </p:txBody>
      </p:sp>
      <p:sp>
        <p:nvSpPr>
          <p:cNvPr id="32" name="Rectangle 31">
            <a:extLst>
              <a:ext uri="{FF2B5EF4-FFF2-40B4-BE49-F238E27FC236}">
                <a16:creationId xmlns:a16="http://schemas.microsoft.com/office/drawing/2014/main" id="{48807891-A058-FB4E-82E4-D511D0E502EF}"/>
              </a:ext>
            </a:extLst>
          </p:cNvPr>
          <p:cNvSpPr/>
          <p:nvPr/>
        </p:nvSpPr>
        <p:spPr>
          <a:xfrm>
            <a:off x="3357617" y="4283459"/>
            <a:ext cx="859622" cy="1292662"/>
          </a:xfrm>
          <a:prstGeom prst="rect">
            <a:avLst/>
          </a:prstGeom>
        </p:spPr>
        <p:txBody>
          <a:bodyPr wrap="square">
            <a:spAutoFit/>
          </a:bodyPr>
          <a:lstStyle/>
          <a:p>
            <a:pPr algn="r">
              <a:spcAft>
                <a:spcPts val="1200"/>
              </a:spcAft>
            </a:pPr>
            <a:r>
              <a:rPr lang="pt" sz="1200" dirty="0">
                <a:solidFill>
                  <a:schemeClr val="tx1">
                    <a:lumMod val="65000"/>
                    <a:lumOff val="35000"/>
                  </a:schemeClr>
                </a:solidFill>
                <a:latin typeface="Century Gothic" panose="020B0502020202020204" pitchFamily="34" charset="0"/>
              </a:rPr>
              <a:t>Enfeitiçar:</a:t>
            </a:r>
          </a:p>
          <a:p>
            <a:pPr algn="r">
              <a:spcAft>
                <a:spcPts val="1200"/>
              </a:spcAft>
            </a:pPr>
            <a:r>
              <a:rPr lang="pt" sz="1200" dirty="0">
                <a:solidFill>
                  <a:schemeClr val="tx1">
                    <a:lumMod val="65000"/>
                    <a:lumOff val="35000"/>
                  </a:schemeClr>
                </a:solidFill>
                <a:latin typeface="Century Gothic" panose="020B0502020202020204" pitchFamily="34" charset="0"/>
              </a:rPr>
              <a:t>RGB:</a:t>
            </a:r>
          </a:p>
          <a:p>
            <a:pPr algn="r">
              <a:spcAft>
                <a:spcPts val="1200"/>
              </a:spcAft>
            </a:pPr>
            <a:r>
              <a:rPr lang="pt" sz="1200" dirty="0">
                <a:solidFill>
                  <a:schemeClr val="tx1">
                    <a:lumMod val="65000"/>
                    <a:lumOff val="35000"/>
                  </a:schemeClr>
                </a:solidFill>
                <a:latin typeface="Century Gothic" panose="020B0502020202020204" pitchFamily="34" charset="0"/>
              </a:rPr>
              <a:t>CMYK:</a:t>
            </a:r>
          </a:p>
          <a:p>
            <a:pPr algn="r">
              <a:spcAft>
                <a:spcPts val="1200"/>
              </a:spcAft>
            </a:pPr>
            <a:r>
              <a:rPr lang="pt" sz="1200" dirty="0">
                <a:solidFill>
                  <a:schemeClr val="tx1">
                    <a:lumMod val="65000"/>
                    <a:lumOff val="35000"/>
                  </a:schemeClr>
                </a:solidFill>
                <a:latin typeface="Century Gothic" panose="020B0502020202020204" pitchFamily="34" charset="0"/>
              </a:rPr>
              <a:t>Pantone:</a:t>
            </a:r>
          </a:p>
        </p:txBody>
      </p:sp>
      <p:sp>
        <p:nvSpPr>
          <p:cNvPr id="33" name="Rectangle 32">
            <a:extLst>
              <a:ext uri="{FF2B5EF4-FFF2-40B4-BE49-F238E27FC236}">
                <a16:creationId xmlns:a16="http://schemas.microsoft.com/office/drawing/2014/main" id="{F2CB9913-B60D-EB46-8601-3AA8FA1240B3}"/>
              </a:ext>
            </a:extLst>
          </p:cNvPr>
          <p:cNvSpPr/>
          <p:nvPr/>
        </p:nvSpPr>
        <p:spPr>
          <a:xfrm>
            <a:off x="4217239" y="4283459"/>
            <a:ext cx="1671822" cy="1292662"/>
          </a:xfrm>
          <a:prstGeom prst="rect">
            <a:avLst/>
          </a:prstGeom>
        </p:spPr>
        <p:txBody>
          <a:bodyPr wrap="square">
            <a:spAutoFit/>
          </a:bodyPr>
          <a:lstStyle/>
          <a:p>
            <a:pPr>
              <a:spcAft>
                <a:spcPts val="1200"/>
              </a:spcAft>
            </a:pPr>
            <a:r>
              <a:rPr lang="pt" sz="1200" dirty="0">
                <a:latin typeface="Century Gothic" panose="020B0502020202020204" pitchFamily="34" charset="0"/>
              </a:rPr>
              <a:t>#000000</a:t>
            </a:r>
          </a:p>
          <a:p>
            <a:pPr>
              <a:spcAft>
                <a:spcPts val="1200"/>
              </a:spcAft>
            </a:pPr>
            <a:r>
              <a:rPr lang="pt" sz="1200" dirty="0">
                <a:latin typeface="Century Gothic" panose="020B0502020202020204" pitchFamily="34" charset="0"/>
              </a:rPr>
              <a:t>0/ 0 / 0</a:t>
            </a:r>
          </a:p>
          <a:p>
            <a:pPr>
              <a:spcAft>
                <a:spcPts val="1200"/>
              </a:spcAft>
            </a:pPr>
            <a:r>
              <a:rPr lang="pt" sz="1200" dirty="0">
                <a:latin typeface="Century Gothic" panose="020B0502020202020204" pitchFamily="34" charset="0"/>
              </a:rPr>
              <a:t>0 / 0 / 0 / 0</a:t>
            </a:r>
          </a:p>
          <a:p>
            <a:pPr>
              <a:spcAft>
                <a:spcPts val="1200"/>
              </a:spcAft>
            </a:pPr>
            <a:r>
              <a:rPr lang="pt" sz="1200" dirty="0">
                <a:latin typeface="Century Gothic" panose="020B0502020202020204" pitchFamily="34" charset="0"/>
              </a:rPr>
              <a:t>XXXX</a:t>
            </a:r>
          </a:p>
        </p:txBody>
      </p:sp>
      <p:sp>
        <p:nvSpPr>
          <p:cNvPr id="34" name="TextBox 33">
            <a:extLst>
              <a:ext uri="{FF2B5EF4-FFF2-40B4-BE49-F238E27FC236}">
                <a16:creationId xmlns:a16="http://schemas.microsoft.com/office/drawing/2014/main" id="{8ACFD230-D9D3-6C4B-A1E4-6ECC9F50BDF8}"/>
              </a:ext>
            </a:extLst>
          </p:cNvPr>
          <p:cNvSpPr txBox="1"/>
          <p:nvPr/>
        </p:nvSpPr>
        <p:spPr>
          <a:xfrm>
            <a:off x="6733951" y="3821794"/>
            <a:ext cx="1035861" cy="400110"/>
          </a:xfrm>
          <a:prstGeom prst="rect">
            <a:avLst/>
          </a:prstGeom>
          <a:noFill/>
        </p:spPr>
        <p:txBody>
          <a:bodyPr wrap="none" rtlCol="0">
            <a:spAutoFit/>
          </a:bodyPr>
          <a:lstStyle/>
          <a:p>
            <a:pPr algn="ctr"/>
            <a:r>
              <a:rPr lang="pt" sz="2000" dirty="0">
                <a:solidFill>
                  <a:srgbClr val="003059"/>
                </a:solidFill>
                <a:latin typeface="Century Gothic" panose="020B0502020202020204" pitchFamily="34" charset="0"/>
              </a:rPr>
              <a:t>Limão</a:t>
            </a:r>
          </a:p>
        </p:txBody>
      </p:sp>
      <p:sp>
        <p:nvSpPr>
          <p:cNvPr id="35" name="Rectangle 34">
            <a:extLst>
              <a:ext uri="{FF2B5EF4-FFF2-40B4-BE49-F238E27FC236}">
                <a16:creationId xmlns:a16="http://schemas.microsoft.com/office/drawing/2014/main" id="{04F1E81B-C326-074B-9C26-81D51C52547B}"/>
              </a:ext>
            </a:extLst>
          </p:cNvPr>
          <p:cNvSpPr/>
          <p:nvPr/>
        </p:nvSpPr>
        <p:spPr>
          <a:xfrm>
            <a:off x="6092961" y="4283459"/>
            <a:ext cx="859622" cy="1292662"/>
          </a:xfrm>
          <a:prstGeom prst="rect">
            <a:avLst/>
          </a:prstGeom>
        </p:spPr>
        <p:txBody>
          <a:bodyPr wrap="square">
            <a:spAutoFit/>
          </a:bodyPr>
          <a:lstStyle/>
          <a:p>
            <a:pPr algn="r">
              <a:spcAft>
                <a:spcPts val="1200"/>
              </a:spcAft>
            </a:pPr>
            <a:r>
              <a:rPr lang="pt" sz="1200" dirty="0">
                <a:solidFill>
                  <a:schemeClr val="tx1">
                    <a:lumMod val="65000"/>
                    <a:lumOff val="35000"/>
                  </a:schemeClr>
                </a:solidFill>
                <a:latin typeface="Century Gothic" panose="020B0502020202020204" pitchFamily="34" charset="0"/>
              </a:rPr>
              <a:t>Enfeitiçar:</a:t>
            </a:r>
          </a:p>
          <a:p>
            <a:pPr algn="r">
              <a:spcAft>
                <a:spcPts val="1200"/>
              </a:spcAft>
            </a:pPr>
            <a:r>
              <a:rPr lang="pt" sz="1200" dirty="0">
                <a:solidFill>
                  <a:schemeClr val="tx1">
                    <a:lumMod val="65000"/>
                    <a:lumOff val="35000"/>
                  </a:schemeClr>
                </a:solidFill>
                <a:latin typeface="Century Gothic" panose="020B0502020202020204" pitchFamily="34" charset="0"/>
              </a:rPr>
              <a:t>RGB:</a:t>
            </a:r>
          </a:p>
          <a:p>
            <a:pPr algn="r">
              <a:spcAft>
                <a:spcPts val="1200"/>
              </a:spcAft>
            </a:pPr>
            <a:r>
              <a:rPr lang="pt" sz="1200" dirty="0">
                <a:solidFill>
                  <a:schemeClr val="tx1">
                    <a:lumMod val="65000"/>
                    <a:lumOff val="35000"/>
                  </a:schemeClr>
                </a:solidFill>
                <a:latin typeface="Century Gothic" panose="020B0502020202020204" pitchFamily="34" charset="0"/>
              </a:rPr>
              <a:t>CMYK:</a:t>
            </a:r>
          </a:p>
          <a:p>
            <a:pPr algn="r">
              <a:spcAft>
                <a:spcPts val="1200"/>
              </a:spcAft>
            </a:pPr>
            <a:r>
              <a:rPr lang="pt" sz="1200" dirty="0">
                <a:solidFill>
                  <a:schemeClr val="tx1">
                    <a:lumMod val="65000"/>
                    <a:lumOff val="35000"/>
                  </a:schemeClr>
                </a:solidFill>
                <a:latin typeface="Century Gothic" panose="020B0502020202020204" pitchFamily="34" charset="0"/>
              </a:rPr>
              <a:t>Pantone:</a:t>
            </a:r>
          </a:p>
        </p:txBody>
      </p:sp>
      <p:sp>
        <p:nvSpPr>
          <p:cNvPr id="36" name="Rectangle 35">
            <a:extLst>
              <a:ext uri="{FF2B5EF4-FFF2-40B4-BE49-F238E27FC236}">
                <a16:creationId xmlns:a16="http://schemas.microsoft.com/office/drawing/2014/main" id="{2AFE4E3C-8E80-AB4A-AD14-9A174CDFEBFC}"/>
              </a:ext>
            </a:extLst>
          </p:cNvPr>
          <p:cNvSpPr/>
          <p:nvPr/>
        </p:nvSpPr>
        <p:spPr>
          <a:xfrm>
            <a:off x="6952583" y="4283459"/>
            <a:ext cx="1671822" cy="1292662"/>
          </a:xfrm>
          <a:prstGeom prst="rect">
            <a:avLst/>
          </a:prstGeom>
        </p:spPr>
        <p:txBody>
          <a:bodyPr wrap="square">
            <a:spAutoFit/>
          </a:bodyPr>
          <a:lstStyle/>
          <a:p>
            <a:pPr>
              <a:spcAft>
                <a:spcPts val="1200"/>
              </a:spcAft>
            </a:pPr>
            <a:r>
              <a:rPr lang="pt" sz="1200" dirty="0">
                <a:latin typeface="Century Gothic" panose="020B0502020202020204" pitchFamily="34" charset="0"/>
              </a:rPr>
              <a:t>#000000</a:t>
            </a:r>
          </a:p>
          <a:p>
            <a:pPr>
              <a:spcAft>
                <a:spcPts val="1200"/>
              </a:spcAft>
            </a:pPr>
            <a:r>
              <a:rPr lang="pt" sz="1200" dirty="0">
                <a:latin typeface="Century Gothic" panose="020B0502020202020204" pitchFamily="34" charset="0"/>
              </a:rPr>
              <a:t>0/ 0 / 0</a:t>
            </a:r>
          </a:p>
          <a:p>
            <a:pPr>
              <a:spcAft>
                <a:spcPts val="1200"/>
              </a:spcAft>
            </a:pPr>
            <a:r>
              <a:rPr lang="pt" sz="1200" dirty="0">
                <a:latin typeface="Century Gothic" panose="020B0502020202020204" pitchFamily="34" charset="0"/>
              </a:rPr>
              <a:t>0 / 0 / 0 / 0</a:t>
            </a:r>
          </a:p>
          <a:p>
            <a:pPr>
              <a:spcAft>
                <a:spcPts val="1200"/>
              </a:spcAft>
            </a:pPr>
            <a:r>
              <a:rPr lang="pt" sz="1200" dirty="0">
                <a:latin typeface="Century Gothic" panose="020B0502020202020204" pitchFamily="34" charset="0"/>
              </a:rPr>
              <a:t>XXXX</a:t>
            </a:r>
          </a:p>
        </p:txBody>
      </p:sp>
      <p:sp>
        <p:nvSpPr>
          <p:cNvPr id="37" name="TextBox 36">
            <a:extLst>
              <a:ext uri="{FF2B5EF4-FFF2-40B4-BE49-F238E27FC236}">
                <a16:creationId xmlns:a16="http://schemas.microsoft.com/office/drawing/2014/main" id="{5B7E1FB4-ACA6-2A41-9CDB-D08BD3031746}"/>
              </a:ext>
            </a:extLst>
          </p:cNvPr>
          <p:cNvSpPr txBox="1"/>
          <p:nvPr/>
        </p:nvSpPr>
        <p:spPr>
          <a:xfrm>
            <a:off x="9657944" y="3821794"/>
            <a:ext cx="652743" cy="400110"/>
          </a:xfrm>
          <a:prstGeom prst="rect">
            <a:avLst/>
          </a:prstGeom>
          <a:noFill/>
        </p:spPr>
        <p:txBody>
          <a:bodyPr wrap="none" rtlCol="0">
            <a:spAutoFit/>
          </a:bodyPr>
          <a:lstStyle/>
          <a:p>
            <a:pPr algn="ctr"/>
            <a:r>
              <a:rPr lang="pt" sz="2000" dirty="0">
                <a:solidFill>
                  <a:srgbClr val="003059"/>
                </a:solidFill>
                <a:latin typeface="Century Gothic" panose="020B0502020202020204" pitchFamily="34" charset="0"/>
              </a:rPr>
              <a:t>Quivi</a:t>
            </a:r>
          </a:p>
        </p:txBody>
      </p:sp>
      <p:sp>
        <p:nvSpPr>
          <p:cNvPr id="38" name="Rectangle 37">
            <a:extLst>
              <a:ext uri="{FF2B5EF4-FFF2-40B4-BE49-F238E27FC236}">
                <a16:creationId xmlns:a16="http://schemas.microsoft.com/office/drawing/2014/main" id="{BD04114B-C984-9043-A779-771F4C23581A}"/>
              </a:ext>
            </a:extLst>
          </p:cNvPr>
          <p:cNvSpPr/>
          <p:nvPr/>
        </p:nvSpPr>
        <p:spPr>
          <a:xfrm>
            <a:off x="8828305" y="4283459"/>
            <a:ext cx="859622" cy="1292662"/>
          </a:xfrm>
          <a:prstGeom prst="rect">
            <a:avLst/>
          </a:prstGeom>
        </p:spPr>
        <p:txBody>
          <a:bodyPr wrap="square">
            <a:spAutoFit/>
          </a:bodyPr>
          <a:lstStyle/>
          <a:p>
            <a:pPr algn="r">
              <a:spcAft>
                <a:spcPts val="1200"/>
              </a:spcAft>
            </a:pPr>
            <a:r>
              <a:rPr lang="pt" sz="1200" dirty="0">
                <a:solidFill>
                  <a:schemeClr val="tx1">
                    <a:lumMod val="65000"/>
                    <a:lumOff val="35000"/>
                  </a:schemeClr>
                </a:solidFill>
                <a:latin typeface="Century Gothic" panose="020B0502020202020204" pitchFamily="34" charset="0"/>
              </a:rPr>
              <a:t>Enfeitiçar:</a:t>
            </a:r>
          </a:p>
          <a:p>
            <a:pPr algn="r">
              <a:spcAft>
                <a:spcPts val="1200"/>
              </a:spcAft>
            </a:pPr>
            <a:r>
              <a:rPr lang="pt" sz="1200" dirty="0">
                <a:solidFill>
                  <a:schemeClr val="tx1">
                    <a:lumMod val="65000"/>
                    <a:lumOff val="35000"/>
                  </a:schemeClr>
                </a:solidFill>
                <a:latin typeface="Century Gothic" panose="020B0502020202020204" pitchFamily="34" charset="0"/>
              </a:rPr>
              <a:t>RGB:</a:t>
            </a:r>
          </a:p>
          <a:p>
            <a:pPr algn="r">
              <a:spcAft>
                <a:spcPts val="1200"/>
              </a:spcAft>
            </a:pPr>
            <a:r>
              <a:rPr lang="pt" sz="1200" dirty="0">
                <a:solidFill>
                  <a:schemeClr val="tx1">
                    <a:lumMod val="65000"/>
                    <a:lumOff val="35000"/>
                  </a:schemeClr>
                </a:solidFill>
                <a:latin typeface="Century Gothic" panose="020B0502020202020204" pitchFamily="34" charset="0"/>
              </a:rPr>
              <a:t>CMYK:</a:t>
            </a:r>
          </a:p>
          <a:p>
            <a:pPr algn="r">
              <a:spcAft>
                <a:spcPts val="1200"/>
              </a:spcAft>
            </a:pPr>
            <a:r>
              <a:rPr lang="pt" sz="1200" dirty="0">
                <a:solidFill>
                  <a:schemeClr val="tx1">
                    <a:lumMod val="65000"/>
                    <a:lumOff val="35000"/>
                  </a:schemeClr>
                </a:solidFill>
                <a:latin typeface="Century Gothic" panose="020B0502020202020204" pitchFamily="34" charset="0"/>
              </a:rPr>
              <a:t>Pantone:</a:t>
            </a:r>
          </a:p>
        </p:txBody>
      </p:sp>
      <p:sp>
        <p:nvSpPr>
          <p:cNvPr id="39" name="Rectangle 38">
            <a:extLst>
              <a:ext uri="{FF2B5EF4-FFF2-40B4-BE49-F238E27FC236}">
                <a16:creationId xmlns:a16="http://schemas.microsoft.com/office/drawing/2014/main" id="{1BBBA393-E36B-9344-8E2B-6C03F94673E4}"/>
              </a:ext>
            </a:extLst>
          </p:cNvPr>
          <p:cNvSpPr/>
          <p:nvPr/>
        </p:nvSpPr>
        <p:spPr>
          <a:xfrm>
            <a:off x="9687927" y="4283459"/>
            <a:ext cx="1671822" cy="1292662"/>
          </a:xfrm>
          <a:prstGeom prst="rect">
            <a:avLst/>
          </a:prstGeom>
        </p:spPr>
        <p:txBody>
          <a:bodyPr wrap="square">
            <a:spAutoFit/>
          </a:bodyPr>
          <a:lstStyle/>
          <a:p>
            <a:pPr>
              <a:spcAft>
                <a:spcPts val="1200"/>
              </a:spcAft>
            </a:pPr>
            <a:r>
              <a:rPr lang="pt" sz="1200" dirty="0">
                <a:latin typeface="Century Gothic" panose="020B0502020202020204" pitchFamily="34" charset="0"/>
              </a:rPr>
              <a:t>#000000</a:t>
            </a:r>
          </a:p>
          <a:p>
            <a:pPr>
              <a:spcAft>
                <a:spcPts val="1200"/>
              </a:spcAft>
            </a:pPr>
            <a:r>
              <a:rPr lang="pt" sz="1200" dirty="0">
                <a:latin typeface="Century Gothic" panose="020B0502020202020204" pitchFamily="34" charset="0"/>
              </a:rPr>
              <a:t>0/ 0 / 0</a:t>
            </a:r>
          </a:p>
          <a:p>
            <a:pPr>
              <a:spcAft>
                <a:spcPts val="1200"/>
              </a:spcAft>
            </a:pPr>
            <a:r>
              <a:rPr lang="pt" sz="1200" dirty="0">
                <a:latin typeface="Century Gothic" panose="020B0502020202020204" pitchFamily="34" charset="0"/>
              </a:rPr>
              <a:t>0 / 0 / 0 / 0</a:t>
            </a:r>
          </a:p>
          <a:p>
            <a:pPr>
              <a:spcAft>
                <a:spcPts val="1200"/>
              </a:spcAft>
            </a:pPr>
            <a:r>
              <a:rPr lang="pt" sz="1200" dirty="0">
                <a:latin typeface="Century Gothic" panose="020B0502020202020204" pitchFamily="34" charset="0"/>
              </a:rPr>
              <a:t>XXXX</a:t>
            </a:r>
          </a:p>
        </p:txBody>
      </p:sp>
      <p:sp>
        <p:nvSpPr>
          <p:cNvPr id="4" name="Diamond 3">
            <a:extLst>
              <a:ext uri="{FF2B5EF4-FFF2-40B4-BE49-F238E27FC236}">
                <a16:creationId xmlns:a16="http://schemas.microsoft.com/office/drawing/2014/main" id="{BDF25D0F-93F4-B646-B58E-F9F86D8CB4D1}"/>
              </a:ext>
            </a:extLst>
          </p:cNvPr>
          <p:cNvSpPr/>
          <p:nvPr/>
        </p:nvSpPr>
        <p:spPr>
          <a:xfrm>
            <a:off x="556465" y="1281878"/>
            <a:ext cx="2246213" cy="2246213"/>
          </a:xfrm>
          <a:prstGeom prst="diamond">
            <a:avLst/>
          </a:prstGeom>
          <a:solidFill>
            <a:srgbClr val="E10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iamond 39">
            <a:extLst>
              <a:ext uri="{FF2B5EF4-FFF2-40B4-BE49-F238E27FC236}">
                <a16:creationId xmlns:a16="http://schemas.microsoft.com/office/drawing/2014/main" id="{BEE64E1D-A37A-8F41-A334-EDCF578E0423}"/>
              </a:ext>
            </a:extLst>
          </p:cNvPr>
          <p:cNvSpPr/>
          <p:nvPr/>
        </p:nvSpPr>
        <p:spPr>
          <a:xfrm>
            <a:off x="3313744" y="1281878"/>
            <a:ext cx="2246213" cy="2246213"/>
          </a:xfrm>
          <a:prstGeom prst="diamond">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Diamond 40">
            <a:extLst>
              <a:ext uri="{FF2B5EF4-FFF2-40B4-BE49-F238E27FC236}">
                <a16:creationId xmlns:a16="http://schemas.microsoft.com/office/drawing/2014/main" id="{225EBE0B-1831-1A4D-B0EC-732632856EA6}"/>
              </a:ext>
            </a:extLst>
          </p:cNvPr>
          <p:cNvSpPr/>
          <p:nvPr/>
        </p:nvSpPr>
        <p:spPr>
          <a:xfrm>
            <a:off x="6071024" y="1281878"/>
            <a:ext cx="2246213" cy="2246213"/>
          </a:xfrm>
          <a:prstGeom prst="diamond">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Diamond 41">
            <a:extLst>
              <a:ext uri="{FF2B5EF4-FFF2-40B4-BE49-F238E27FC236}">
                <a16:creationId xmlns:a16="http://schemas.microsoft.com/office/drawing/2014/main" id="{A542B201-A2BA-5842-B125-2D8347BF379A}"/>
              </a:ext>
            </a:extLst>
          </p:cNvPr>
          <p:cNvSpPr/>
          <p:nvPr/>
        </p:nvSpPr>
        <p:spPr>
          <a:xfrm>
            <a:off x="8828305" y="1281878"/>
            <a:ext cx="2246213" cy="2246213"/>
          </a:xfrm>
          <a:prstGeom prst="diamond">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2676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7092276-7E6C-674B-9386-DF31BEADFEF5}"/>
              </a:ext>
            </a:extLst>
          </p:cNvPr>
          <p:cNvSpPr/>
          <p:nvPr/>
        </p:nvSpPr>
        <p:spPr>
          <a:xfrm>
            <a:off x="0" y="0"/>
            <a:ext cx="12191188" cy="6477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781586" y="6477000"/>
            <a:ext cx="8283455" cy="369332"/>
          </a:xfrm>
          <a:prstGeom prst="rect">
            <a:avLst/>
          </a:prstGeom>
          <a:noFill/>
        </p:spPr>
        <p:txBody>
          <a:bodyPr wrap="square" rtlCol="0">
            <a:spAutoFit/>
          </a:bodyPr>
          <a:lstStyle/>
          <a:p>
            <a:pPr algn="r"/>
            <a:r>
              <a:rPr lang="pt" b="1" dirty="0">
                <a:solidFill>
                  <a:schemeClr val="bg1"/>
                </a:solidFill>
                <a:latin typeface="Century Gothic" panose="020B0502020202020204" pitchFamily="34" charset="0"/>
                <a:ea typeface="Arial" charset="0"/>
                <a:cs typeface="Arial" charset="0"/>
              </a:rPr>
              <a:t>RELATÓRIO DO PROJETO</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pt" dirty="0">
                <a:solidFill>
                  <a:schemeClr val="bg1"/>
                </a:solidFill>
                <a:latin typeface="Century Gothic" panose="020B0502020202020204" pitchFamily="34" charset="0"/>
              </a:rPr>
              <a:t>TIPOGRAFIA</a:t>
            </a:r>
            <a:endParaRPr lang="en-US" dirty="0">
              <a:solidFill>
                <a:schemeClr val="bg1"/>
              </a:solidFill>
              <a:latin typeface="Century Gothic" panose="020B0502020202020204" pitchFamily="34" charset="0"/>
              <a:ea typeface="Arial" charset="0"/>
              <a:cs typeface="Arial" charset="0"/>
            </a:endParaRPr>
          </a:p>
        </p:txBody>
      </p:sp>
      <p:sp>
        <p:nvSpPr>
          <p:cNvPr id="2" name="TextBox 1">
            <a:extLst>
              <a:ext uri="{FF2B5EF4-FFF2-40B4-BE49-F238E27FC236}">
                <a16:creationId xmlns:a16="http://schemas.microsoft.com/office/drawing/2014/main" id="{B2658F5F-FC84-B44E-B55C-A0BDB1DDC2BD}"/>
              </a:ext>
            </a:extLst>
          </p:cNvPr>
          <p:cNvSpPr txBox="1"/>
          <p:nvPr/>
        </p:nvSpPr>
        <p:spPr>
          <a:xfrm>
            <a:off x="469556" y="972868"/>
            <a:ext cx="1781257" cy="461665"/>
          </a:xfrm>
          <a:prstGeom prst="rect">
            <a:avLst/>
          </a:prstGeom>
          <a:noFill/>
        </p:spPr>
        <p:txBody>
          <a:bodyPr wrap="none" rtlCol="0">
            <a:spAutoFit/>
          </a:bodyPr>
          <a:lstStyle/>
          <a:p>
            <a:r>
              <a:rPr lang="pt" sz="2400" dirty="0">
                <a:latin typeface="Century Gothic" panose="020B0502020202020204" pitchFamily="34" charset="0"/>
              </a:rPr>
              <a:t>Montserrat</a:t>
            </a:r>
          </a:p>
        </p:txBody>
      </p:sp>
      <p:sp>
        <p:nvSpPr>
          <p:cNvPr id="22" name="TextBox 21">
            <a:extLst>
              <a:ext uri="{FF2B5EF4-FFF2-40B4-BE49-F238E27FC236}">
                <a16:creationId xmlns:a16="http://schemas.microsoft.com/office/drawing/2014/main" id="{46A3C747-4DD3-7744-B42C-FAC21A95C84E}"/>
              </a:ext>
            </a:extLst>
          </p:cNvPr>
          <p:cNvSpPr txBox="1"/>
          <p:nvPr/>
        </p:nvSpPr>
        <p:spPr>
          <a:xfrm>
            <a:off x="6096000" y="972868"/>
            <a:ext cx="1292341" cy="461665"/>
          </a:xfrm>
          <a:prstGeom prst="rect">
            <a:avLst/>
          </a:prstGeom>
          <a:noFill/>
        </p:spPr>
        <p:txBody>
          <a:bodyPr wrap="none" rtlCol="0">
            <a:spAutoFit/>
          </a:bodyPr>
          <a:lstStyle/>
          <a:p>
            <a:r>
              <a:rPr lang="pt" sz="2400" dirty="0">
                <a:latin typeface="Century Gothic" panose="020B0502020202020204" pitchFamily="34" charset="0"/>
              </a:rPr>
              <a:t>Roboto</a:t>
            </a:r>
          </a:p>
        </p:txBody>
      </p:sp>
      <p:pic>
        <p:nvPicPr>
          <p:cNvPr id="33" name="Picture 32" descr="Um sinal preto e branco&#10;&#10;Descrição gerada automaticamente com baixa confiança">
            <a:extLst>
              <a:ext uri="{FF2B5EF4-FFF2-40B4-BE49-F238E27FC236}">
                <a16:creationId xmlns:a16="http://schemas.microsoft.com/office/drawing/2014/main" id="{7D405FC9-786F-4646-83C5-3C07378378D1}"/>
              </a:ext>
            </a:extLst>
          </p:cNvPr>
          <p:cNvPicPr>
            <a:picLocks noChangeAspect="1"/>
          </p:cNvPicPr>
          <p:nvPr/>
        </p:nvPicPr>
        <p:blipFill>
          <a:blip r:embed="rId3"/>
          <a:stretch>
            <a:fillRect/>
          </a:stretch>
        </p:blipFill>
        <p:spPr>
          <a:xfrm>
            <a:off x="508352" y="1445876"/>
            <a:ext cx="5006644" cy="4207810"/>
          </a:xfrm>
          <a:prstGeom prst="rect">
            <a:avLst/>
          </a:prstGeom>
        </p:spPr>
      </p:pic>
      <p:pic>
        <p:nvPicPr>
          <p:cNvPr id="35" name="Picture 34" descr="Um sinal preto e branco&#10;&#10;Descrição gerada automaticamente com baixa confiança">
            <a:extLst>
              <a:ext uri="{FF2B5EF4-FFF2-40B4-BE49-F238E27FC236}">
                <a16:creationId xmlns:a16="http://schemas.microsoft.com/office/drawing/2014/main" id="{D2C4892E-BD2B-EC4F-94A6-D4BFE0A8502E}"/>
              </a:ext>
            </a:extLst>
          </p:cNvPr>
          <p:cNvPicPr>
            <a:picLocks noChangeAspect="1"/>
          </p:cNvPicPr>
          <p:nvPr/>
        </p:nvPicPr>
        <p:blipFill>
          <a:blip r:embed="rId4"/>
          <a:stretch>
            <a:fillRect/>
          </a:stretch>
        </p:blipFill>
        <p:spPr>
          <a:xfrm>
            <a:off x="6211569" y="1445876"/>
            <a:ext cx="4988066" cy="4189232"/>
          </a:xfrm>
          <a:prstGeom prst="rect">
            <a:avLst/>
          </a:prstGeom>
        </p:spPr>
      </p:pic>
      <p:sp>
        <p:nvSpPr>
          <p:cNvPr id="12" name="TextBox 11">
            <a:extLst>
              <a:ext uri="{FF2B5EF4-FFF2-40B4-BE49-F238E27FC236}">
                <a16:creationId xmlns:a16="http://schemas.microsoft.com/office/drawing/2014/main" id="{036AFDC9-1311-CA4C-9A57-F5DA148E8CAD}"/>
              </a:ext>
            </a:extLst>
          </p:cNvPr>
          <p:cNvSpPr txBox="1"/>
          <p:nvPr/>
        </p:nvSpPr>
        <p:spPr>
          <a:xfrm>
            <a:off x="367748" y="248400"/>
            <a:ext cx="2898550" cy="584775"/>
          </a:xfrm>
          <a:prstGeom prst="rect">
            <a:avLst/>
          </a:prstGeom>
          <a:noFill/>
        </p:spPr>
        <p:txBody>
          <a:bodyPr wrap="none" rtlCol="0">
            <a:spAutoFit/>
          </a:bodyPr>
          <a:lstStyle/>
          <a:p>
            <a:r>
              <a:rPr lang="pt" sz="2400" dirty="0">
                <a:solidFill>
                  <a:schemeClr val="tx1">
                    <a:lumMod val="65000"/>
                    <a:lumOff val="35000"/>
                  </a:schemeClr>
                </a:solidFill>
                <a:latin typeface="Century Gothic" panose="020B0502020202020204" pitchFamily="34" charset="0"/>
              </a:rPr>
              <a:t>8. </a:t>
            </a:r>
            <a:r>
              <a:rPr lang="pt" sz="3200" dirty="0">
                <a:solidFill>
                  <a:schemeClr val="tx1">
                    <a:lumMod val="65000"/>
                    <a:lumOff val="35000"/>
                  </a:schemeClr>
                </a:solidFill>
                <a:latin typeface="Century Gothic" panose="020B0502020202020204" pitchFamily="34" charset="0"/>
              </a:rPr>
              <a:t>Tipografia</a:t>
            </a:r>
            <a:endParaRPr lang="en-US" sz="2400" dirty="0">
              <a:solidFill>
                <a:schemeClr val="tx1">
                  <a:lumMod val="65000"/>
                  <a:lumOff val="35000"/>
                </a:schemeClr>
              </a:solidFill>
              <a:latin typeface="Century Gothic" panose="020B0502020202020204" pitchFamily="34" charset="0"/>
            </a:endParaRPr>
          </a:p>
        </p:txBody>
      </p:sp>
    </p:spTree>
    <p:extLst>
      <p:ext uri="{BB962C8B-B14F-4D97-AF65-F5344CB8AC3E}">
        <p14:creationId xmlns:p14="http://schemas.microsoft.com/office/powerpoint/2010/main" val="10879429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7092276-7E6C-674B-9386-DF31BEADFEF5}"/>
              </a:ext>
            </a:extLst>
          </p:cNvPr>
          <p:cNvSpPr/>
          <p:nvPr/>
        </p:nvSpPr>
        <p:spPr>
          <a:xfrm>
            <a:off x="0" y="0"/>
            <a:ext cx="12191188" cy="6477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AF83675E-33C1-8B42-B467-2132E1018813}"/>
              </a:ext>
            </a:extLst>
          </p:cNvPr>
          <p:cNvGrpSpPr/>
          <p:nvPr/>
        </p:nvGrpSpPr>
        <p:grpSpPr>
          <a:xfrm flipH="1">
            <a:off x="4097272" y="-14628"/>
            <a:ext cx="5724144" cy="6219640"/>
            <a:chOff x="7203068" y="-14628"/>
            <a:chExt cx="5724680" cy="6219640"/>
          </a:xfrm>
          <a:solidFill>
            <a:schemeClr val="bg1">
              <a:alpha val="30000"/>
            </a:schemeClr>
          </a:solidFill>
        </p:grpSpPr>
        <p:sp>
          <p:nvSpPr>
            <p:cNvPr id="13" name="Triangle 12">
              <a:extLst>
                <a:ext uri="{FF2B5EF4-FFF2-40B4-BE49-F238E27FC236}">
                  <a16:creationId xmlns:a16="http://schemas.microsoft.com/office/drawing/2014/main" id="{746234DC-5368-AE48-A604-8F2D12795726}"/>
                </a:ext>
              </a:extLst>
            </p:cNvPr>
            <p:cNvSpPr/>
            <p:nvPr/>
          </p:nvSpPr>
          <p:spPr>
            <a:xfrm>
              <a:off x="8267700" y="1219200"/>
              <a:ext cx="1498109" cy="1121526"/>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riangle 14">
              <a:extLst>
                <a:ext uri="{FF2B5EF4-FFF2-40B4-BE49-F238E27FC236}">
                  <a16:creationId xmlns:a16="http://schemas.microsoft.com/office/drawing/2014/main" id="{D0D93736-E119-A84D-8148-834DE33E1898}"/>
                </a:ext>
              </a:extLst>
            </p:cNvPr>
            <p:cNvSpPr/>
            <p:nvPr/>
          </p:nvSpPr>
          <p:spPr>
            <a:xfrm rot="10800000">
              <a:off x="8267698" y="2340726"/>
              <a:ext cx="1498109" cy="1121526"/>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riangle 15">
              <a:extLst>
                <a:ext uri="{FF2B5EF4-FFF2-40B4-BE49-F238E27FC236}">
                  <a16:creationId xmlns:a16="http://schemas.microsoft.com/office/drawing/2014/main" id="{D58966D1-599C-3442-8780-7362FD245B13}"/>
                </a:ext>
              </a:extLst>
            </p:cNvPr>
            <p:cNvSpPr/>
            <p:nvPr/>
          </p:nvSpPr>
          <p:spPr>
            <a:xfrm>
              <a:off x="9117614" y="2441587"/>
              <a:ext cx="1498109" cy="1121526"/>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riangle 16">
              <a:extLst>
                <a:ext uri="{FF2B5EF4-FFF2-40B4-BE49-F238E27FC236}">
                  <a16:creationId xmlns:a16="http://schemas.microsoft.com/office/drawing/2014/main" id="{3CAF1C81-2430-EE4A-8441-23D22951D4B6}"/>
                </a:ext>
              </a:extLst>
            </p:cNvPr>
            <p:cNvSpPr/>
            <p:nvPr/>
          </p:nvSpPr>
          <p:spPr>
            <a:xfrm rot="10800000">
              <a:off x="9117612" y="3563113"/>
              <a:ext cx="1498109" cy="1121526"/>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riangle 17">
              <a:extLst>
                <a:ext uri="{FF2B5EF4-FFF2-40B4-BE49-F238E27FC236}">
                  <a16:creationId xmlns:a16="http://schemas.microsoft.com/office/drawing/2014/main" id="{43A33992-49E3-8A4C-B1AF-6EE3E7C940D6}"/>
                </a:ext>
              </a:extLst>
            </p:cNvPr>
            <p:cNvSpPr/>
            <p:nvPr/>
          </p:nvSpPr>
          <p:spPr>
            <a:xfrm rot="10800000">
              <a:off x="9118598" y="-14627"/>
              <a:ext cx="3073402" cy="2300834"/>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riangle 18">
              <a:extLst>
                <a:ext uri="{FF2B5EF4-FFF2-40B4-BE49-F238E27FC236}">
                  <a16:creationId xmlns:a16="http://schemas.microsoft.com/office/drawing/2014/main" id="{912E43EE-636B-C742-86E2-3DC9EA3E0E6E}"/>
                </a:ext>
              </a:extLst>
            </p:cNvPr>
            <p:cNvSpPr/>
            <p:nvPr/>
          </p:nvSpPr>
          <p:spPr>
            <a:xfrm>
              <a:off x="11194577" y="5032308"/>
              <a:ext cx="825935" cy="618318"/>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riangle 19">
              <a:extLst>
                <a:ext uri="{FF2B5EF4-FFF2-40B4-BE49-F238E27FC236}">
                  <a16:creationId xmlns:a16="http://schemas.microsoft.com/office/drawing/2014/main" id="{D78120A2-8346-2C49-A218-9C3A18A48DDA}"/>
                </a:ext>
              </a:extLst>
            </p:cNvPr>
            <p:cNvSpPr/>
            <p:nvPr/>
          </p:nvSpPr>
          <p:spPr>
            <a:xfrm rot="10800000">
              <a:off x="10726003" y="4976702"/>
              <a:ext cx="825935" cy="618318"/>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riangle 20">
              <a:extLst>
                <a:ext uri="{FF2B5EF4-FFF2-40B4-BE49-F238E27FC236}">
                  <a16:creationId xmlns:a16="http://schemas.microsoft.com/office/drawing/2014/main" id="{5BD4F8CF-570A-764B-BFA5-228A1087C6BD}"/>
                </a:ext>
              </a:extLst>
            </p:cNvPr>
            <p:cNvSpPr/>
            <p:nvPr/>
          </p:nvSpPr>
          <p:spPr>
            <a:xfrm>
              <a:off x="10726004" y="4358384"/>
              <a:ext cx="825935" cy="618318"/>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riangle 22">
              <a:extLst>
                <a:ext uri="{FF2B5EF4-FFF2-40B4-BE49-F238E27FC236}">
                  <a16:creationId xmlns:a16="http://schemas.microsoft.com/office/drawing/2014/main" id="{67160ACB-6590-8B45-866C-EBF1CC9A8B10}"/>
                </a:ext>
              </a:extLst>
            </p:cNvPr>
            <p:cNvSpPr/>
            <p:nvPr/>
          </p:nvSpPr>
          <p:spPr>
            <a:xfrm>
              <a:off x="10732980" y="2926103"/>
              <a:ext cx="825935" cy="618318"/>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riangle 23">
              <a:extLst>
                <a:ext uri="{FF2B5EF4-FFF2-40B4-BE49-F238E27FC236}">
                  <a16:creationId xmlns:a16="http://schemas.microsoft.com/office/drawing/2014/main" id="{AB851AFC-B708-2F40-AB44-F91EF7F1DE0F}"/>
                </a:ext>
              </a:extLst>
            </p:cNvPr>
            <p:cNvSpPr/>
            <p:nvPr/>
          </p:nvSpPr>
          <p:spPr>
            <a:xfrm rot="10800000">
              <a:off x="10732979" y="3544421"/>
              <a:ext cx="825935" cy="618318"/>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riangle 24">
              <a:extLst>
                <a:ext uri="{FF2B5EF4-FFF2-40B4-BE49-F238E27FC236}">
                  <a16:creationId xmlns:a16="http://schemas.microsoft.com/office/drawing/2014/main" id="{E3B73634-3516-F340-8380-7A1201C0A9D3}"/>
                </a:ext>
              </a:extLst>
            </p:cNvPr>
            <p:cNvSpPr/>
            <p:nvPr/>
          </p:nvSpPr>
          <p:spPr>
            <a:xfrm>
              <a:off x="11201553" y="3600027"/>
              <a:ext cx="825935" cy="618318"/>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riangle 25">
              <a:extLst>
                <a:ext uri="{FF2B5EF4-FFF2-40B4-BE49-F238E27FC236}">
                  <a16:creationId xmlns:a16="http://schemas.microsoft.com/office/drawing/2014/main" id="{43B0C1FC-5CB3-B447-A936-AE24CA8466B1}"/>
                </a:ext>
              </a:extLst>
            </p:cNvPr>
            <p:cNvSpPr/>
            <p:nvPr/>
          </p:nvSpPr>
          <p:spPr>
            <a:xfrm rot="10800000">
              <a:off x="11201552" y="4218345"/>
              <a:ext cx="825935" cy="618318"/>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riangle 26">
              <a:extLst>
                <a:ext uri="{FF2B5EF4-FFF2-40B4-BE49-F238E27FC236}">
                  <a16:creationId xmlns:a16="http://schemas.microsoft.com/office/drawing/2014/main" id="{F8193F06-2BD6-0349-9DA3-A6ADEE01A097}"/>
                </a:ext>
              </a:extLst>
            </p:cNvPr>
            <p:cNvSpPr/>
            <p:nvPr/>
          </p:nvSpPr>
          <p:spPr>
            <a:xfrm>
              <a:off x="9465415" y="5351037"/>
              <a:ext cx="613059" cy="458953"/>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riangle 27">
              <a:extLst>
                <a:ext uri="{FF2B5EF4-FFF2-40B4-BE49-F238E27FC236}">
                  <a16:creationId xmlns:a16="http://schemas.microsoft.com/office/drawing/2014/main" id="{41D3F36F-4F08-C34F-911A-4B97EE14C40B}"/>
                </a:ext>
              </a:extLst>
            </p:cNvPr>
            <p:cNvSpPr/>
            <p:nvPr/>
          </p:nvSpPr>
          <p:spPr>
            <a:xfrm rot="10800000">
              <a:off x="8796054" y="4684640"/>
              <a:ext cx="613059" cy="458953"/>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riangle 28">
              <a:extLst>
                <a:ext uri="{FF2B5EF4-FFF2-40B4-BE49-F238E27FC236}">
                  <a16:creationId xmlns:a16="http://schemas.microsoft.com/office/drawing/2014/main" id="{E78317E2-3626-D047-BBFE-DDC2AADE5507}"/>
                </a:ext>
              </a:extLst>
            </p:cNvPr>
            <p:cNvSpPr/>
            <p:nvPr/>
          </p:nvSpPr>
          <p:spPr>
            <a:xfrm>
              <a:off x="8796055" y="4225687"/>
              <a:ext cx="613059" cy="458953"/>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riangle 29">
              <a:extLst>
                <a:ext uri="{FF2B5EF4-FFF2-40B4-BE49-F238E27FC236}">
                  <a16:creationId xmlns:a16="http://schemas.microsoft.com/office/drawing/2014/main" id="{257636C5-E49D-4944-BCAD-D3C1FB6C33CD}"/>
                </a:ext>
              </a:extLst>
            </p:cNvPr>
            <p:cNvSpPr/>
            <p:nvPr/>
          </p:nvSpPr>
          <p:spPr>
            <a:xfrm>
              <a:off x="11429639" y="676405"/>
              <a:ext cx="1498109" cy="1121526"/>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riangle 30">
              <a:extLst>
                <a:ext uri="{FF2B5EF4-FFF2-40B4-BE49-F238E27FC236}">
                  <a16:creationId xmlns:a16="http://schemas.microsoft.com/office/drawing/2014/main" id="{7065741B-59D3-D149-B4C5-6ACAE337783D}"/>
                </a:ext>
              </a:extLst>
            </p:cNvPr>
            <p:cNvSpPr/>
            <p:nvPr/>
          </p:nvSpPr>
          <p:spPr>
            <a:xfrm rot="10800000">
              <a:off x="11429637" y="1797931"/>
              <a:ext cx="1498109" cy="1121526"/>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riangle 31">
              <a:extLst>
                <a:ext uri="{FF2B5EF4-FFF2-40B4-BE49-F238E27FC236}">
                  <a16:creationId xmlns:a16="http://schemas.microsoft.com/office/drawing/2014/main" id="{58B49BD2-4BAA-BF4A-B39E-31DCE44178A4}"/>
                </a:ext>
              </a:extLst>
            </p:cNvPr>
            <p:cNvSpPr/>
            <p:nvPr/>
          </p:nvSpPr>
          <p:spPr>
            <a:xfrm rot="10800000">
              <a:off x="10001145" y="4978503"/>
              <a:ext cx="401094" cy="300270"/>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riangle 33">
              <a:extLst>
                <a:ext uri="{FF2B5EF4-FFF2-40B4-BE49-F238E27FC236}">
                  <a16:creationId xmlns:a16="http://schemas.microsoft.com/office/drawing/2014/main" id="{57083849-12F9-0145-A7A3-ACF213E20B1C}"/>
                </a:ext>
              </a:extLst>
            </p:cNvPr>
            <p:cNvSpPr/>
            <p:nvPr/>
          </p:nvSpPr>
          <p:spPr>
            <a:xfrm>
              <a:off x="8478550" y="3436582"/>
              <a:ext cx="401094" cy="300270"/>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riangle 35">
              <a:extLst>
                <a:ext uri="{FF2B5EF4-FFF2-40B4-BE49-F238E27FC236}">
                  <a16:creationId xmlns:a16="http://schemas.microsoft.com/office/drawing/2014/main" id="{73B4D0C7-B8AE-0142-994F-E3AFE97F8153}"/>
                </a:ext>
              </a:extLst>
            </p:cNvPr>
            <p:cNvSpPr/>
            <p:nvPr/>
          </p:nvSpPr>
          <p:spPr>
            <a:xfrm>
              <a:off x="10560298" y="3911608"/>
              <a:ext cx="221130" cy="165545"/>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riangle 36">
              <a:extLst>
                <a:ext uri="{FF2B5EF4-FFF2-40B4-BE49-F238E27FC236}">
                  <a16:creationId xmlns:a16="http://schemas.microsoft.com/office/drawing/2014/main" id="{4BFD9E3F-6BD7-6D40-BAAD-8E79DAD5CA62}"/>
                </a:ext>
              </a:extLst>
            </p:cNvPr>
            <p:cNvSpPr/>
            <p:nvPr/>
          </p:nvSpPr>
          <p:spPr>
            <a:xfrm rot="10800000">
              <a:off x="10924816" y="6039467"/>
              <a:ext cx="221130" cy="165545"/>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riangle 37">
              <a:extLst>
                <a:ext uri="{FF2B5EF4-FFF2-40B4-BE49-F238E27FC236}">
                  <a16:creationId xmlns:a16="http://schemas.microsoft.com/office/drawing/2014/main" id="{EAA22998-F28B-8F4E-AAC8-E8D04DAF252D}"/>
                </a:ext>
              </a:extLst>
            </p:cNvPr>
            <p:cNvSpPr/>
            <p:nvPr/>
          </p:nvSpPr>
          <p:spPr>
            <a:xfrm rot="10800000">
              <a:off x="8157134" y="1651419"/>
              <a:ext cx="221130" cy="165545"/>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riangle 38">
              <a:extLst>
                <a:ext uri="{FF2B5EF4-FFF2-40B4-BE49-F238E27FC236}">
                  <a16:creationId xmlns:a16="http://schemas.microsoft.com/office/drawing/2014/main" id="{A06EAC68-7DFB-D54C-A552-028A6DF7C8B0}"/>
                </a:ext>
              </a:extLst>
            </p:cNvPr>
            <p:cNvSpPr/>
            <p:nvPr/>
          </p:nvSpPr>
          <p:spPr>
            <a:xfrm>
              <a:off x="11586492" y="2465841"/>
              <a:ext cx="221130" cy="165545"/>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riangle 39">
              <a:extLst>
                <a:ext uri="{FF2B5EF4-FFF2-40B4-BE49-F238E27FC236}">
                  <a16:creationId xmlns:a16="http://schemas.microsoft.com/office/drawing/2014/main" id="{9243ACC7-3276-B247-8C9B-8C5B5B42582A}"/>
                </a:ext>
              </a:extLst>
            </p:cNvPr>
            <p:cNvSpPr/>
            <p:nvPr/>
          </p:nvSpPr>
          <p:spPr>
            <a:xfrm>
              <a:off x="8875258" y="425489"/>
              <a:ext cx="164136" cy="122877"/>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riangle 40">
              <a:extLst>
                <a:ext uri="{FF2B5EF4-FFF2-40B4-BE49-F238E27FC236}">
                  <a16:creationId xmlns:a16="http://schemas.microsoft.com/office/drawing/2014/main" id="{F43E227C-5143-A245-8070-F376215DBCA2}"/>
                </a:ext>
              </a:extLst>
            </p:cNvPr>
            <p:cNvSpPr/>
            <p:nvPr/>
          </p:nvSpPr>
          <p:spPr>
            <a:xfrm rot="10800000">
              <a:off x="11900905" y="4908188"/>
              <a:ext cx="164136" cy="122877"/>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riangle 41">
              <a:extLst>
                <a:ext uri="{FF2B5EF4-FFF2-40B4-BE49-F238E27FC236}">
                  <a16:creationId xmlns:a16="http://schemas.microsoft.com/office/drawing/2014/main" id="{98EB7C5B-26FA-CE41-BFA7-07595B6AC043}"/>
                </a:ext>
              </a:extLst>
            </p:cNvPr>
            <p:cNvSpPr/>
            <p:nvPr/>
          </p:nvSpPr>
          <p:spPr>
            <a:xfrm>
              <a:off x="9494499" y="1271969"/>
              <a:ext cx="401094" cy="300270"/>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riangle 42">
              <a:extLst>
                <a:ext uri="{FF2B5EF4-FFF2-40B4-BE49-F238E27FC236}">
                  <a16:creationId xmlns:a16="http://schemas.microsoft.com/office/drawing/2014/main" id="{A18C3CA1-42FA-064A-AE0B-BC79CCDF927C}"/>
                </a:ext>
              </a:extLst>
            </p:cNvPr>
            <p:cNvSpPr/>
            <p:nvPr/>
          </p:nvSpPr>
          <p:spPr>
            <a:xfrm rot="10800000">
              <a:off x="7203068" y="-14628"/>
              <a:ext cx="1592986" cy="1192554"/>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TextBox 6"/>
          <p:cNvSpPr txBox="1"/>
          <p:nvPr/>
        </p:nvSpPr>
        <p:spPr>
          <a:xfrm>
            <a:off x="3781586" y="6477000"/>
            <a:ext cx="8283455" cy="369332"/>
          </a:xfrm>
          <a:prstGeom prst="rect">
            <a:avLst/>
          </a:prstGeom>
          <a:noFill/>
        </p:spPr>
        <p:txBody>
          <a:bodyPr wrap="square" rtlCol="0">
            <a:spAutoFit/>
          </a:bodyPr>
          <a:lstStyle/>
          <a:p>
            <a:pPr algn="r"/>
            <a:r>
              <a:rPr lang="pt" b="1" dirty="0">
                <a:solidFill>
                  <a:schemeClr val="bg1"/>
                </a:solidFill>
                <a:latin typeface="Century Gothic" panose="020B0502020202020204" pitchFamily="34" charset="0"/>
                <a:ea typeface="Arial" charset="0"/>
                <a:cs typeface="Arial" charset="0"/>
              </a:rPr>
              <a:t>RELATÓRIO DO PROJETO</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4437433" cy="523220"/>
          </a:xfrm>
          <a:prstGeom prst="rect">
            <a:avLst/>
          </a:prstGeom>
          <a:noFill/>
        </p:spPr>
        <p:txBody>
          <a:bodyPr wrap="none" rtlCol="0">
            <a:spAutoFit/>
          </a:bodyPr>
          <a:lstStyle/>
          <a:p>
            <a:r>
              <a:rPr lang="pt" sz="2800" dirty="0">
                <a:solidFill>
                  <a:schemeClr val="tx1">
                    <a:lumMod val="65000"/>
                    <a:lumOff val="35000"/>
                  </a:schemeClr>
                </a:solidFill>
                <a:latin typeface="Century Gothic" panose="020B0502020202020204" pitchFamily="34" charset="0"/>
              </a:rPr>
              <a:t>Tipografia: Formatação</a:t>
            </a:r>
            <a:endParaRPr lang="en-US" sz="2400" dirty="0">
              <a:solidFill>
                <a:schemeClr val="tx1">
                  <a:lumMod val="65000"/>
                  <a:lumOff val="35000"/>
                </a:schemeClr>
              </a:solidFill>
              <a:latin typeface="Century Gothic" panose="020B0502020202020204" pitchFamily="34" charset="0"/>
            </a:endParaRP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pt" dirty="0">
                <a:solidFill>
                  <a:schemeClr val="bg1"/>
                </a:solidFill>
                <a:latin typeface="Century Gothic" panose="020B0502020202020204" pitchFamily="34" charset="0"/>
              </a:rPr>
              <a:t>TIPOGRAFIA: FORMATAÇÃO</a:t>
            </a:r>
            <a:endParaRPr lang="en-US" dirty="0">
              <a:solidFill>
                <a:schemeClr val="bg1"/>
              </a:solidFill>
              <a:latin typeface="Century Gothic" panose="020B0502020202020204" pitchFamily="34" charset="0"/>
              <a:ea typeface="Arial" charset="0"/>
              <a:cs typeface="Arial" charset="0"/>
            </a:endParaRPr>
          </a:p>
        </p:txBody>
      </p:sp>
      <p:sp>
        <p:nvSpPr>
          <p:cNvPr id="2" name="TextBox 1">
            <a:extLst>
              <a:ext uri="{FF2B5EF4-FFF2-40B4-BE49-F238E27FC236}">
                <a16:creationId xmlns:a16="http://schemas.microsoft.com/office/drawing/2014/main" id="{B2658F5F-FC84-B44E-B55C-A0BDB1DDC2BD}"/>
              </a:ext>
            </a:extLst>
          </p:cNvPr>
          <p:cNvSpPr txBox="1"/>
          <p:nvPr/>
        </p:nvSpPr>
        <p:spPr>
          <a:xfrm>
            <a:off x="274182" y="2216473"/>
            <a:ext cx="5942674" cy="4508927"/>
          </a:xfrm>
          <a:prstGeom prst="rect">
            <a:avLst/>
          </a:prstGeom>
          <a:noFill/>
        </p:spPr>
        <p:txBody>
          <a:bodyPr wrap="square" rtlCol="0">
            <a:spAutoFit/>
          </a:bodyPr>
          <a:lstStyle/>
          <a:p>
            <a:r>
              <a:rPr lang="pt" sz="28700" dirty="0">
                <a:latin typeface="Century Gothic" panose="020B0502020202020204" pitchFamily="34" charset="0"/>
              </a:rPr>
              <a:t>Aa</a:t>
            </a:r>
          </a:p>
        </p:txBody>
      </p:sp>
      <p:sp>
        <p:nvSpPr>
          <p:cNvPr id="22" name="TextBox 21">
            <a:extLst>
              <a:ext uri="{FF2B5EF4-FFF2-40B4-BE49-F238E27FC236}">
                <a16:creationId xmlns:a16="http://schemas.microsoft.com/office/drawing/2014/main" id="{46A3C747-4DD3-7744-B42C-FAC21A95C84E}"/>
              </a:ext>
            </a:extLst>
          </p:cNvPr>
          <p:cNvSpPr txBox="1"/>
          <p:nvPr/>
        </p:nvSpPr>
        <p:spPr>
          <a:xfrm>
            <a:off x="9047509" y="1210940"/>
            <a:ext cx="1774845" cy="461665"/>
          </a:xfrm>
          <a:prstGeom prst="rect">
            <a:avLst/>
          </a:prstGeom>
          <a:noFill/>
        </p:spPr>
        <p:txBody>
          <a:bodyPr wrap="none" rtlCol="0">
            <a:spAutoFit/>
          </a:bodyPr>
          <a:lstStyle/>
          <a:p>
            <a:r>
              <a:rPr lang="pt" sz="2400" dirty="0">
                <a:latin typeface="Century Gothic" panose="020B0502020202020204" pitchFamily="34" charset="0"/>
              </a:rPr>
              <a:t>MANCHETES</a:t>
            </a:r>
          </a:p>
        </p:txBody>
      </p:sp>
      <p:sp>
        <p:nvSpPr>
          <p:cNvPr id="44" name="Rectangle 43">
            <a:extLst>
              <a:ext uri="{FF2B5EF4-FFF2-40B4-BE49-F238E27FC236}">
                <a16:creationId xmlns:a16="http://schemas.microsoft.com/office/drawing/2014/main" id="{0E3E737A-302F-EC47-8DB8-09EAD49857D0}"/>
              </a:ext>
            </a:extLst>
          </p:cNvPr>
          <p:cNvSpPr/>
          <p:nvPr/>
        </p:nvSpPr>
        <p:spPr>
          <a:xfrm>
            <a:off x="8329422" y="1687165"/>
            <a:ext cx="1498396" cy="1426031"/>
          </a:xfrm>
          <a:prstGeom prst="rect">
            <a:avLst/>
          </a:prstGeom>
        </p:spPr>
        <p:txBody>
          <a:bodyPr wrap="square">
            <a:spAutoFit/>
          </a:bodyPr>
          <a:lstStyle/>
          <a:p>
            <a:pPr algn="r">
              <a:spcAft>
                <a:spcPts val="800"/>
              </a:spcAft>
            </a:pPr>
            <a:r>
              <a:rPr lang="pt" sz="1200" dirty="0">
                <a:solidFill>
                  <a:schemeClr val="tx1">
                    <a:lumMod val="65000"/>
                    <a:lumOff val="35000"/>
                  </a:schemeClr>
                </a:solidFill>
                <a:latin typeface="Century Gothic" panose="020B0502020202020204" pitchFamily="34" charset="0"/>
              </a:rPr>
              <a:t>Fonte:</a:t>
            </a:r>
          </a:p>
          <a:p>
            <a:pPr algn="r">
              <a:spcAft>
                <a:spcPts val="800"/>
              </a:spcAft>
            </a:pPr>
            <a:r>
              <a:rPr lang="pt" sz="1200" dirty="0">
                <a:solidFill>
                  <a:schemeClr val="tx1">
                    <a:lumMod val="65000"/>
                    <a:lumOff val="35000"/>
                  </a:schemeClr>
                </a:solidFill>
                <a:latin typeface="Century Gothic" panose="020B0502020202020204" pitchFamily="34" charset="0"/>
              </a:rPr>
              <a:t>Estilo:</a:t>
            </a:r>
          </a:p>
          <a:p>
            <a:pPr algn="r">
              <a:spcAft>
                <a:spcPts val="800"/>
              </a:spcAft>
            </a:pPr>
            <a:r>
              <a:rPr lang="pt" sz="1200" dirty="0">
                <a:solidFill>
                  <a:schemeClr val="tx1">
                    <a:lumMod val="65000"/>
                    <a:lumOff val="35000"/>
                  </a:schemeClr>
                </a:solidFill>
                <a:latin typeface="Century Gothic" panose="020B0502020202020204" pitchFamily="34" charset="0"/>
              </a:rPr>
              <a:t>Tamanho:</a:t>
            </a:r>
          </a:p>
          <a:p>
            <a:pPr algn="r">
              <a:spcAft>
                <a:spcPts val="800"/>
              </a:spcAft>
            </a:pPr>
            <a:r>
              <a:rPr lang="pt" sz="1200" dirty="0">
                <a:solidFill>
                  <a:schemeClr val="tx1">
                    <a:lumMod val="65000"/>
                    <a:lumOff val="35000"/>
                  </a:schemeClr>
                </a:solidFill>
                <a:latin typeface="Century Gothic" panose="020B0502020202020204" pitchFamily="34" charset="0"/>
              </a:rPr>
              <a:t>Altura da linha:</a:t>
            </a:r>
          </a:p>
          <a:p>
            <a:pPr algn="r">
              <a:spcAft>
                <a:spcPts val="800"/>
              </a:spcAft>
            </a:pPr>
            <a:r>
              <a:rPr lang="pt" sz="1200" dirty="0">
                <a:solidFill>
                  <a:schemeClr val="tx1">
                    <a:lumMod val="65000"/>
                    <a:lumOff val="35000"/>
                  </a:schemeClr>
                </a:solidFill>
                <a:latin typeface="Century Gothic" panose="020B0502020202020204" pitchFamily="34" charset="0"/>
              </a:rPr>
              <a:t>Rastreio:</a:t>
            </a:r>
          </a:p>
        </p:txBody>
      </p:sp>
      <p:sp>
        <p:nvSpPr>
          <p:cNvPr id="45" name="Rectangle 44">
            <a:extLst>
              <a:ext uri="{FF2B5EF4-FFF2-40B4-BE49-F238E27FC236}">
                <a16:creationId xmlns:a16="http://schemas.microsoft.com/office/drawing/2014/main" id="{87E91947-F132-2041-A9A6-CDDB6D272AB2}"/>
              </a:ext>
            </a:extLst>
          </p:cNvPr>
          <p:cNvSpPr/>
          <p:nvPr/>
        </p:nvSpPr>
        <p:spPr>
          <a:xfrm>
            <a:off x="9827818" y="1687165"/>
            <a:ext cx="1671822" cy="1426031"/>
          </a:xfrm>
          <a:prstGeom prst="rect">
            <a:avLst/>
          </a:prstGeom>
        </p:spPr>
        <p:txBody>
          <a:bodyPr wrap="square">
            <a:spAutoFit/>
          </a:bodyPr>
          <a:lstStyle/>
          <a:p>
            <a:pPr>
              <a:spcAft>
                <a:spcPts val="800"/>
              </a:spcAft>
            </a:pPr>
            <a:r>
              <a:rPr lang="pt" sz="1200" dirty="0">
                <a:latin typeface="Century Gothic" panose="020B0502020202020204" pitchFamily="34" charset="0"/>
              </a:rPr>
              <a:t>Gótico do século</a:t>
            </a:r>
          </a:p>
          <a:p>
            <a:pPr>
              <a:spcAft>
                <a:spcPts val="800"/>
              </a:spcAft>
            </a:pPr>
            <a:r>
              <a:rPr lang="pt" sz="1200" dirty="0">
                <a:latin typeface="Century Gothic" panose="020B0502020202020204" pitchFamily="34" charset="0"/>
              </a:rPr>
              <a:t>Regular</a:t>
            </a:r>
          </a:p>
          <a:p>
            <a:pPr>
              <a:spcAft>
                <a:spcPts val="800"/>
              </a:spcAft>
            </a:pPr>
            <a:r>
              <a:rPr lang="pt" sz="1200" dirty="0">
                <a:latin typeface="Century Gothic" panose="020B0502020202020204" pitchFamily="34" charset="0"/>
              </a:rPr>
              <a:t>32pt</a:t>
            </a:r>
          </a:p>
          <a:p>
            <a:pPr>
              <a:spcAft>
                <a:spcPts val="800"/>
              </a:spcAft>
            </a:pPr>
            <a:r>
              <a:rPr lang="pt" sz="1200" dirty="0">
                <a:latin typeface="Century Gothic" panose="020B0502020202020204" pitchFamily="34" charset="0"/>
              </a:rPr>
              <a:t>1</a:t>
            </a:r>
          </a:p>
          <a:p>
            <a:pPr>
              <a:spcAft>
                <a:spcPts val="800"/>
              </a:spcAft>
            </a:pPr>
            <a:r>
              <a:rPr lang="pt" sz="1200" dirty="0">
                <a:latin typeface="Century Gothic" panose="020B0502020202020204" pitchFamily="34" charset="0"/>
              </a:rPr>
              <a:t>Normal</a:t>
            </a:r>
          </a:p>
        </p:txBody>
      </p:sp>
      <p:sp>
        <p:nvSpPr>
          <p:cNvPr id="46" name="TextBox 45">
            <a:extLst>
              <a:ext uri="{FF2B5EF4-FFF2-40B4-BE49-F238E27FC236}">
                <a16:creationId xmlns:a16="http://schemas.microsoft.com/office/drawing/2014/main" id="{E0B7BCBF-48D0-D147-A8F9-FFC7E32E6438}"/>
              </a:ext>
            </a:extLst>
          </p:cNvPr>
          <p:cNvSpPr txBox="1"/>
          <p:nvPr/>
        </p:nvSpPr>
        <p:spPr>
          <a:xfrm>
            <a:off x="9009655" y="3764697"/>
            <a:ext cx="1787669" cy="461665"/>
          </a:xfrm>
          <a:prstGeom prst="rect">
            <a:avLst/>
          </a:prstGeom>
          <a:noFill/>
        </p:spPr>
        <p:txBody>
          <a:bodyPr wrap="none" rtlCol="0">
            <a:spAutoFit/>
          </a:bodyPr>
          <a:lstStyle/>
          <a:p>
            <a:r>
              <a:rPr lang="pt" sz="2400" dirty="0">
                <a:latin typeface="Century Gothic" panose="020B0502020202020204" pitchFamily="34" charset="0"/>
              </a:rPr>
              <a:t>Parágrafo</a:t>
            </a:r>
          </a:p>
        </p:txBody>
      </p:sp>
      <p:sp>
        <p:nvSpPr>
          <p:cNvPr id="47" name="Rectangle 46">
            <a:extLst>
              <a:ext uri="{FF2B5EF4-FFF2-40B4-BE49-F238E27FC236}">
                <a16:creationId xmlns:a16="http://schemas.microsoft.com/office/drawing/2014/main" id="{86C97458-8BBF-C346-8765-382F54D471B8}"/>
              </a:ext>
            </a:extLst>
          </p:cNvPr>
          <p:cNvSpPr/>
          <p:nvPr/>
        </p:nvSpPr>
        <p:spPr>
          <a:xfrm>
            <a:off x="8291568" y="4240922"/>
            <a:ext cx="1498396" cy="1426031"/>
          </a:xfrm>
          <a:prstGeom prst="rect">
            <a:avLst/>
          </a:prstGeom>
        </p:spPr>
        <p:txBody>
          <a:bodyPr wrap="square">
            <a:spAutoFit/>
          </a:bodyPr>
          <a:lstStyle/>
          <a:p>
            <a:pPr algn="r">
              <a:spcAft>
                <a:spcPts val="800"/>
              </a:spcAft>
            </a:pPr>
            <a:r>
              <a:rPr lang="pt" sz="1200" dirty="0">
                <a:solidFill>
                  <a:schemeClr val="tx1">
                    <a:lumMod val="65000"/>
                    <a:lumOff val="35000"/>
                  </a:schemeClr>
                </a:solidFill>
                <a:latin typeface="Century Gothic" panose="020B0502020202020204" pitchFamily="34" charset="0"/>
              </a:rPr>
              <a:t>Fonte:</a:t>
            </a:r>
          </a:p>
          <a:p>
            <a:pPr algn="r">
              <a:spcAft>
                <a:spcPts val="800"/>
              </a:spcAft>
            </a:pPr>
            <a:r>
              <a:rPr lang="pt" sz="1200" dirty="0">
                <a:solidFill>
                  <a:schemeClr val="tx1">
                    <a:lumMod val="65000"/>
                    <a:lumOff val="35000"/>
                  </a:schemeClr>
                </a:solidFill>
                <a:latin typeface="Century Gothic" panose="020B0502020202020204" pitchFamily="34" charset="0"/>
              </a:rPr>
              <a:t>Estilo:</a:t>
            </a:r>
          </a:p>
          <a:p>
            <a:pPr algn="r">
              <a:spcAft>
                <a:spcPts val="800"/>
              </a:spcAft>
            </a:pPr>
            <a:r>
              <a:rPr lang="pt" sz="1200" dirty="0">
                <a:solidFill>
                  <a:schemeClr val="tx1">
                    <a:lumMod val="65000"/>
                    <a:lumOff val="35000"/>
                  </a:schemeClr>
                </a:solidFill>
                <a:latin typeface="Century Gothic" panose="020B0502020202020204" pitchFamily="34" charset="0"/>
              </a:rPr>
              <a:t>Tamanho:</a:t>
            </a:r>
          </a:p>
          <a:p>
            <a:pPr algn="r">
              <a:spcAft>
                <a:spcPts val="800"/>
              </a:spcAft>
            </a:pPr>
            <a:r>
              <a:rPr lang="pt" sz="1200" dirty="0">
                <a:solidFill>
                  <a:schemeClr val="tx1">
                    <a:lumMod val="65000"/>
                    <a:lumOff val="35000"/>
                  </a:schemeClr>
                </a:solidFill>
                <a:latin typeface="Century Gothic" panose="020B0502020202020204" pitchFamily="34" charset="0"/>
              </a:rPr>
              <a:t>Altura da linha:</a:t>
            </a:r>
          </a:p>
          <a:p>
            <a:pPr algn="r">
              <a:spcAft>
                <a:spcPts val="800"/>
              </a:spcAft>
            </a:pPr>
            <a:r>
              <a:rPr lang="pt" sz="1200" dirty="0">
                <a:solidFill>
                  <a:schemeClr val="tx1">
                    <a:lumMod val="65000"/>
                    <a:lumOff val="35000"/>
                  </a:schemeClr>
                </a:solidFill>
                <a:latin typeface="Century Gothic" panose="020B0502020202020204" pitchFamily="34" charset="0"/>
              </a:rPr>
              <a:t>Rastreio:</a:t>
            </a:r>
          </a:p>
        </p:txBody>
      </p:sp>
      <p:sp>
        <p:nvSpPr>
          <p:cNvPr id="48" name="Rectangle 47">
            <a:extLst>
              <a:ext uri="{FF2B5EF4-FFF2-40B4-BE49-F238E27FC236}">
                <a16:creationId xmlns:a16="http://schemas.microsoft.com/office/drawing/2014/main" id="{F22B0751-C698-0049-B53A-069ACBCE8197}"/>
              </a:ext>
            </a:extLst>
          </p:cNvPr>
          <p:cNvSpPr/>
          <p:nvPr/>
        </p:nvSpPr>
        <p:spPr>
          <a:xfrm>
            <a:off x="9789964" y="4240922"/>
            <a:ext cx="1671822" cy="1426031"/>
          </a:xfrm>
          <a:prstGeom prst="rect">
            <a:avLst/>
          </a:prstGeom>
        </p:spPr>
        <p:txBody>
          <a:bodyPr wrap="square">
            <a:spAutoFit/>
          </a:bodyPr>
          <a:lstStyle/>
          <a:p>
            <a:pPr>
              <a:spcAft>
                <a:spcPts val="800"/>
              </a:spcAft>
            </a:pPr>
            <a:r>
              <a:rPr lang="pt" sz="1200" dirty="0">
                <a:latin typeface="Century Gothic" panose="020B0502020202020204" pitchFamily="34" charset="0"/>
              </a:rPr>
              <a:t>Gótico do século</a:t>
            </a:r>
          </a:p>
          <a:p>
            <a:pPr>
              <a:spcAft>
                <a:spcPts val="800"/>
              </a:spcAft>
            </a:pPr>
            <a:r>
              <a:rPr lang="pt" sz="1200" dirty="0">
                <a:latin typeface="Century Gothic" panose="020B0502020202020204" pitchFamily="34" charset="0"/>
              </a:rPr>
              <a:t>Regular</a:t>
            </a:r>
          </a:p>
          <a:p>
            <a:pPr>
              <a:spcAft>
                <a:spcPts val="800"/>
              </a:spcAft>
            </a:pPr>
            <a:r>
              <a:rPr lang="pt" sz="1200" dirty="0">
                <a:latin typeface="Century Gothic" panose="020B0502020202020204" pitchFamily="34" charset="0"/>
              </a:rPr>
              <a:t>11pt</a:t>
            </a:r>
          </a:p>
          <a:p>
            <a:pPr>
              <a:spcAft>
                <a:spcPts val="800"/>
              </a:spcAft>
            </a:pPr>
            <a:r>
              <a:rPr lang="pt" sz="1200" dirty="0">
                <a:latin typeface="Century Gothic" panose="020B0502020202020204" pitchFamily="34" charset="0"/>
              </a:rPr>
              <a:t>1.5</a:t>
            </a:r>
          </a:p>
          <a:p>
            <a:pPr>
              <a:spcAft>
                <a:spcPts val="800"/>
              </a:spcAft>
            </a:pPr>
            <a:r>
              <a:rPr lang="pt" sz="1200" dirty="0">
                <a:latin typeface="Century Gothic" panose="020B0502020202020204" pitchFamily="34" charset="0"/>
              </a:rPr>
              <a:t>Normal</a:t>
            </a:r>
          </a:p>
        </p:txBody>
      </p:sp>
    </p:spTree>
    <p:extLst>
      <p:ext uri="{BB962C8B-B14F-4D97-AF65-F5344CB8AC3E}">
        <p14:creationId xmlns:p14="http://schemas.microsoft.com/office/powerpoint/2010/main" val="19764930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pt"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pt" sz="1400" b="0" dirty="0">
                          <a:solidFill>
                            <a:schemeClr val="tx1"/>
                          </a:solidFill>
                          <a:effectLst/>
                          <a:latin typeface="Century Gothic" panose="020B0502020202020204" pitchFamily="34" charset="0"/>
                        </a:rPr>
                        <a:t>Quaisquer artigos, modelos ou informações fornecidas pelo Smartsheet no site são apenas para referência. Embora nos esforcemos para manter as informações atualizadas e corretas, não fazemos representações ou garantias de qualquer tipo, expressas ou implícitas, sobre a completude, precisão, confiabilidade, adequação ou disponibilidade em relação ao site ou às informações, artigos, modelos ou gráficos relacionados contidos no site. Qualquer dependência que você colocar em tais informações é, portanto, estritamente por sua conta e risco.</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Tinta colorida na água">
            <a:extLst>
              <a:ext uri="{FF2B5EF4-FFF2-40B4-BE49-F238E27FC236}">
                <a16:creationId xmlns:a16="http://schemas.microsoft.com/office/drawing/2014/main" id="{6EF4E8DE-62C6-B74A-B229-9762B1919CCB}"/>
              </a:ext>
            </a:extLst>
          </p:cNvPr>
          <p:cNvPicPr>
            <a:picLocks noChangeAspect="1"/>
          </p:cNvPicPr>
          <p:nvPr/>
        </p:nvPicPr>
        <p:blipFill rotWithShape="1">
          <a:blip r:embed="rId3">
            <a:alphaModFix/>
          </a:blip>
          <a:srcRect l="18596" t="6713" r="18596" b="14036"/>
          <a:stretch/>
        </p:blipFill>
        <p:spPr>
          <a:xfrm>
            <a:off x="4490353" y="1"/>
            <a:ext cx="7701647" cy="6477000"/>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a:r>
              <a:rPr lang="pt" b="1" dirty="0">
                <a:solidFill>
                  <a:schemeClr val="bg1"/>
                </a:solidFill>
                <a:latin typeface="Century Gothic" panose="020B0502020202020204" pitchFamily="34" charset="0"/>
                <a:ea typeface="Arial" charset="0"/>
                <a:cs typeface="Arial" charset="0"/>
              </a:rPr>
              <a:t>RELATÓRIO DO PROJETO</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a:r>
              <a:rPr lang="pt" dirty="0">
                <a:solidFill>
                  <a:schemeClr val="bg1"/>
                </a:solidFill>
                <a:latin typeface="Century Gothic" panose="020B0502020202020204" pitchFamily="34" charset="0"/>
                <a:ea typeface="Arial" charset="0"/>
                <a:cs typeface="Arial" charset="0"/>
              </a:rPr>
              <a:t>DIRETRIZES DE USO DO LOGOTIPO</a:t>
            </a:r>
          </a:p>
        </p:txBody>
      </p:sp>
      <p:pic>
        <p:nvPicPr>
          <p:cNvPr id="20" name="Picture 19">
            <a:extLst>
              <a:ext uri="{FF2B5EF4-FFF2-40B4-BE49-F238E27FC236}">
                <a16:creationId xmlns:a16="http://schemas.microsoft.com/office/drawing/2014/main" id="{A04A2DE2-9FCA-4E44-A4EE-1F0AE15882A0}"/>
              </a:ext>
            </a:extLst>
          </p:cNvPr>
          <p:cNvPicPr>
            <a:picLocks noChangeAspect="1"/>
          </p:cNvPicPr>
          <p:nvPr/>
        </p:nvPicPr>
        <p:blipFill>
          <a:blip r:embed="rId4"/>
          <a:stretch>
            <a:fillRect/>
          </a:stretch>
        </p:blipFill>
        <p:spPr>
          <a:xfrm>
            <a:off x="397796" y="2777655"/>
            <a:ext cx="364316" cy="364316"/>
          </a:xfrm>
          <a:prstGeom prst="rect">
            <a:avLst/>
          </a:prstGeom>
        </p:spPr>
      </p:pic>
      <p:pic>
        <p:nvPicPr>
          <p:cNvPr id="22" name="Picture 21">
            <a:extLst>
              <a:ext uri="{FF2B5EF4-FFF2-40B4-BE49-F238E27FC236}">
                <a16:creationId xmlns:a16="http://schemas.microsoft.com/office/drawing/2014/main" id="{92E6FD12-9DBA-B94E-B6DE-378A4FD32DE1}"/>
              </a:ext>
            </a:extLst>
          </p:cNvPr>
          <p:cNvPicPr>
            <a:picLocks noChangeAspect="1"/>
          </p:cNvPicPr>
          <p:nvPr/>
        </p:nvPicPr>
        <p:blipFill>
          <a:blip r:embed="rId5"/>
          <a:stretch>
            <a:fillRect/>
          </a:stretch>
        </p:blipFill>
        <p:spPr>
          <a:xfrm>
            <a:off x="397796" y="3323232"/>
            <a:ext cx="364316" cy="364316"/>
          </a:xfrm>
          <a:prstGeom prst="rect">
            <a:avLst/>
          </a:prstGeom>
        </p:spPr>
      </p:pic>
      <p:pic>
        <p:nvPicPr>
          <p:cNvPr id="24" name="Picture 23">
            <a:extLst>
              <a:ext uri="{FF2B5EF4-FFF2-40B4-BE49-F238E27FC236}">
                <a16:creationId xmlns:a16="http://schemas.microsoft.com/office/drawing/2014/main" id="{1A8C2DE2-CD00-1F41-9896-73A64FB6C4B0}"/>
              </a:ext>
            </a:extLst>
          </p:cNvPr>
          <p:cNvPicPr>
            <a:picLocks noChangeAspect="1"/>
          </p:cNvPicPr>
          <p:nvPr/>
        </p:nvPicPr>
        <p:blipFill>
          <a:blip r:embed="rId6"/>
          <a:stretch>
            <a:fillRect/>
          </a:stretch>
        </p:blipFill>
        <p:spPr>
          <a:xfrm>
            <a:off x="397796" y="3868809"/>
            <a:ext cx="364316" cy="364316"/>
          </a:xfrm>
          <a:prstGeom prst="rect">
            <a:avLst/>
          </a:prstGeom>
        </p:spPr>
      </p:pic>
      <p:pic>
        <p:nvPicPr>
          <p:cNvPr id="26" name="Picture 25">
            <a:extLst>
              <a:ext uri="{FF2B5EF4-FFF2-40B4-BE49-F238E27FC236}">
                <a16:creationId xmlns:a16="http://schemas.microsoft.com/office/drawing/2014/main" id="{E2C6BBDB-AB85-3547-96BF-6F39318D3468}"/>
              </a:ext>
            </a:extLst>
          </p:cNvPr>
          <p:cNvPicPr>
            <a:picLocks noChangeAspect="1"/>
          </p:cNvPicPr>
          <p:nvPr/>
        </p:nvPicPr>
        <p:blipFill>
          <a:blip r:embed="rId7"/>
          <a:stretch>
            <a:fillRect/>
          </a:stretch>
        </p:blipFill>
        <p:spPr>
          <a:xfrm>
            <a:off x="388209" y="1179272"/>
            <a:ext cx="383491" cy="287618"/>
          </a:xfrm>
          <a:prstGeom prst="rect">
            <a:avLst/>
          </a:prstGeom>
        </p:spPr>
      </p:pic>
      <p:pic>
        <p:nvPicPr>
          <p:cNvPr id="28" name="Picture 27">
            <a:extLst>
              <a:ext uri="{FF2B5EF4-FFF2-40B4-BE49-F238E27FC236}">
                <a16:creationId xmlns:a16="http://schemas.microsoft.com/office/drawing/2014/main" id="{D8296259-A6D2-F84A-9A43-5B4790E69A6F}"/>
              </a:ext>
            </a:extLst>
          </p:cNvPr>
          <p:cNvPicPr>
            <a:picLocks noChangeAspect="1"/>
          </p:cNvPicPr>
          <p:nvPr/>
        </p:nvPicPr>
        <p:blipFill>
          <a:blip r:embed="rId8"/>
          <a:stretch>
            <a:fillRect/>
          </a:stretch>
        </p:blipFill>
        <p:spPr>
          <a:xfrm>
            <a:off x="450526" y="1648151"/>
            <a:ext cx="258856" cy="383491"/>
          </a:xfrm>
          <a:prstGeom prst="rect">
            <a:avLst/>
          </a:prstGeom>
        </p:spPr>
      </p:pic>
      <p:pic>
        <p:nvPicPr>
          <p:cNvPr id="30" name="Picture 29">
            <a:extLst>
              <a:ext uri="{FF2B5EF4-FFF2-40B4-BE49-F238E27FC236}">
                <a16:creationId xmlns:a16="http://schemas.microsoft.com/office/drawing/2014/main" id="{06B7E491-D457-9D49-B3B2-2A8E258AAD07}"/>
              </a:ext>
            </a:extLst>
          </p:cNvPr>
          <p:cNvPicPr>
            <a:picLocks noChangeAspect="1"/>
          </p:cNvPicPr>
          <p:nvPr/>
        </p:nvPicPr>
        <p:blipFill>
          <a:blip r:embed="rId9"/>
          <a:stretch>
            <a:fillRect/>
          </a:stretch>
        </p:blipFill>
        <p:spPr>
          <a:xfrm>
            <a:off x="397796" y="4414386"/>
            <a:ext cx="364316" cy="364316"/>
          </a:xfrm>
          <a:prstGeom prst="rect">
            <a:avLst/>
          </a:prstGeom>
        </p:spPr>
      </p:pic>
      <p:pic>
        <p:nvPicPr>
          <p:cNvPr id="32" name="Picture 31">
            <a:extLst>
              <a:ext uri="{FF2B5EF4-FFF2-40B4-BE49-F238E27FC236}">
                <a16:creationId xmlns:a16="http://schemas.microsoft.com/office/drawing/2014/main" id="{09A7FD04-7F55-614E-9996-CDBE5E01B9DE}"/>
              </a:ext>
            </a:extLst>
          </p:cNvPr>
          <p:cNvPicPr>
            <a:picLocks noChangeAspect="1"/>
          </p:cNvPicPr>
          <p:nvPr/>
        </p:nvPicPr>
        <p:blipFill>
          <a:blip r:embed="rId10"/>
          <a:stretch>
            <a:fillRect/>
          </a:stretch>
        </p:blipFill>
        <p:spPr>
          <a:xfrm>
            <a:off x="388209" y="2212903"/>
            <a:ext cx="383491" cy="383491"/>
          </a:xfrm>
          <a:prstGeom prst="rect">
            <a:avLst/>
          </a:prstGeom>
        </p:spPr>
      </p:pic>
      <p:pic>
        <p:nvPicPr>
          <p:cNvPr id="34" name="Picture 33">
            <a:extLst>
              <a:ext uri="{FF2B5EF4-FFF2-40B4-BE49-F238E27FC236}">
                <a16:creationId xmlns:a16="http://schemas.microsoft.com/office/drawing/2014/main" id="{50D151B1-3511-3249-B2F7-A903C8F6693D}"/>
              </a:ext>
            </a:extLst>
          </p:cNvPr>
          <p:cNvPicPr>
            <a:picLocks noChangeAspect="1"/>
          </p:cNvPicPr>
          <p:nvPr/>
        </p:nvPicPr>
        <p:blipFill>
          <a:blip r:embed="rId11"/>
          <a:stretch>
            <a:fillRect/>
          </a:stretch>
        </p:blipFill>
        <p:spPr>
          <a:xfrm>
            <a:off x="397796" y="4959964"/>
            <a:ext cx="364316" cy="364316"/>
          </a:xfrm>
          <a:prstGeom prst="rect">
            <a:avLst/>
          </a:prstGeom>
        </p:spPr>
      </p:pic>
      <p:sp>
        <p:nvSpPr>
          <p:cNvPr id="37" name="TextBox 36">
            <a:extLst>
              <a:ext uri="{FF2B5EF4-FFF2-40B4-BE49-F238E27FC236}">
                <a16:creationId xmlns:a16="http://schemas.microsoft.com/office/drawing/2014/main" id="{93D7340B-47EB-6842-821F-0735808CC4CF}"/>
              </a:ext>
            </a:extLst>
          </p:cNvPr>
          <p:cNvSpPr txBox="1"/>
          <p:nvPr/>
        </p:nvSpPr>
        <p:spPr>
          <a:xfrm>
            <a:off x="450525" y="5962406"/>
            <a:ext cx="5075631" cy="307777"/>
          </a:xfrm>
          <a:prstGeom prst="rect">
            <a:avLst/>
          </a:prstGeom>
          <a:noFill/>
        </p:spPr>
        <p:txBody>
          <a:bodyPr wrap="square" rtlCol="0">
            <a:spAutoFit/>
          </a:bodyPr>
          <a:lstStyle/>
          <a:p>
            <a:r>
              <a:rPr lang="pt" sz="1400" dirty="0">
                <a:solidFill>
                  <a:schemeClr val="tx1">
                    <a:lumMod val="75000"/>
                    <a:lumOff val="25000"/>
                  </a:schemeClr>
                </a:solidFill>
                <a:latin typeface="Century Gothic" panose="020B0502020202020204" pitchFamily="34" charset="0"/>
              </a:rPr>
              <a:t>©20XX. Todos os direitos reservados à sua organização.</a:t>
            </a:r>
          </a:p>
        </p:txBody>
      </p:sp>
      <p:sp>
        <p:nvSpPr>
          <p:cNvPr id="40" name="TextBox 39">
            <a:extLst>
              <a:ext uri="{FF2B5EF4-FFF2-40B4-BE49-F238E27FC236}">
                <a16:creationId xmlns:a16="http://schemas.microsoft.com/office/drawing/2014/main" id="{25D18D41-766D-0A4B-8F08-F8FFBF89606C}"/>
              </a:ext>
            </a:extLst>
          </p:cNvPr>
          <p:cNvSpPr txBox="1"/>
          <p:nvPr/>
        </p:nvSpPr>
        <p:spPr>
          <a:xfrm>
            <a:off x="960735" y="1179272"/>
            <a:ext cx="3028170" cy="307777"/>
          </a:xfrm>
          <a:prstGeom prst="rect">
            <a:avLst/>
          </a:prstGeom>
          <a:noFill/>
        </p:spPr>
        <p:txBody>
          <a:bodyPr wrap="square" rtlCol="0">
            <a:spAutoFit/>
          </a:bodyPr>
          <a:lstStyle/>
          <a:p>
            <a:r>
              <a:rPr lang="pt" sz="1400" dirty="0">
                <a:solidFill>
                  <a:schemeClr val="tx1">
                    <a:lumMod val="75000"/>
                    <a:lumOff val="25000"/>
                  </a:schemeClr>
                </a:solidFill>
                <a:latin typeface="Century Gothic" panose="020B0502020202020204" pitchFamily="34" charset="0"/>
              </a:rPr>
              <a:t>sales@smartsheet.com</a:t>
            </a:r>
          </a:p>
        </p:txBody>
      </p:sp>
      <p:sp>
        <p:nvSpPr>
          <p:cNvPr id="41" name="TextBox 40">
            <a:extLst>
              <a:ext uri="{FF2B5EF4-FFF2-40B4-BE49-F238E27FC236}">
                <a16:creationId xmlns:a16="http://schemas.microsoft.com/office/drawing/2014/main" id="{C8C24D03-5593-234C-8C55-E033A2DB220F}"/>
              </a:ext>
            </a:extLst>
          </p:cNvPr>
          <p:cNvSpPr txBox="1"/>
          <p:nvPr/>
        </p:nvSpPr>
        <p:spPr>
          <a:xfrm>
            <a:off x="949261" y="1722717"/>
            <a:ext cx="3028170" cy="307777"/>
          </a:xfrm>
          <a:prstGeom prst="rect">
            <a:avLst/>
          </a:prstGeom>
          <a:noFill/>
        </p:spPr>
        <p:txBody>
          <a:bodyPr wrap="square" rtlCol="0">
            <a:spAutoFit/>
          </a:bodyPr>
          <a:lstStyle/>
          <a:p>
            <a:r>
              <a:rPr lang="pt" sz="1400" dirty="0">
                <a:solidFill>
                  <a:schemeClr val="tx1">
                    <a:lumMod val="75000"/>
                    <a:lumOff val="25000"/>
                  </a:schemeClr>
                </a:solidFill>
                <a:latin typeface="Century Gothic" panose="020B0502020202020204" pitchFamily="34" charset="0"/>
              </a:rPr>
              <a:t>(844) 324-2360</a:t>
            </a:r>
          </a:p>
        </p:txBody>
      </p:sp>
      <p:sp>
        <p:nvSpPr>
          <p:cNvPr id="42" name="TextBox 41">
            <a:extLst>
              <a:ext uri="{FF2B5EF4-FFF2-40B4-BE49-F238E27FC236}">
                <a16:creationId xmlns:a16="http://schemas.microsoft.com/office/drawing/2014/main" id="{9F928FFC-114E-B04A-9BC3-BDCC3B6BB8C5}"/>
              </a:ext>
            </a:extLst>
          </p:cNvPr>
          <p:cNvSpPr txBox="1"/>
          <p:nvPr/>
        </p:nvSpPr>
        <p:spPr>
          <a:xfrm>
            <a:off x="960735" y="2266162"/>
            <a:ext cx="3028170" cy="307777"/>
          </a:xfrm>
          <a:prstGeom prst="rect">
            <a:avLst/>
          </a:prstGeom>
          <a:noFill/>
        </p:spPr>
        <p:txBody>
          <a:bodyPr wrap="square" rtlCol="0">
            <a:spAutoFit/>
          </a:bodyPr>
          <a:lstStyle/>
          <a:p>
            <a:r>
              <a:rPr lang="pt" sz="1400" dirty="0">
                <a:solidFill>
                  <a:schemeClr val="tx1">
                    <a:lumMod val="75000"/>
                    <a:lumOff val="25000"/>
                  </a:schemeClr>
                </a:solidFill>
                <a:latin typeface="Century Gothic" panose="020B0502020202020204" pitchFamily="34" charset="0"/>
              </a:rPr>
              <a:t>smartsheet.com</a:t>
            </a:r>
          </a:p>
        </p:txBody>
      </p:sp>
      <p:sp>
        <p:nvSpPr>
          <p:cNvPr id="44" name="TextBox 43">
            <a:extLst>
              <a:ext uri="{FF2B5EF4-FFF2-40B4-BE49-F238E27FC236}">
                <a16:creationId xmlns:a16="http://schemas.microsoft.com/office/drawing/2014/main" id="{FC41D9C1-E1CC-DF4B-AE2B-B2AC2F9FB86D}"/>
              </a:ext>
            </a:extLst>
          </p:cNvPr>
          <p:cNvSpPr txBox="1"/>
          <p:nvPr/>
        </p:nvSpPr>
        <p:spPr>
          <a:xfrm>
            <a:off x="949261" y="2809607"/>
            <a:ext cx="3028170" cy="307777"/>
          </a:xfrm>
          <a:prstGeom prst="rect">
            <a:avLst/>
          </a:prstGeom>
          <a:noFill/>
        </p:spPr>
        <p:txBody>
          <a:bodyPr wrap="square" rtlCol="0">
            <a:spAutoFit/>
          </a:bodyPr>
          <a:lstStyle/>
          <a:p>
            <a:r>
              <a:rPr lang="pt" sz="1400" dirty="0">
                <a:solidFill>
                  <a:schemeClr val="tx1">
                    <a:lumMod val="75000"/>
                    <a:lumOff val="25000"/>
                  </a:schemeClr>
                </a:solidFill>
                <a:latin typeface="Century Gothic" panose="020B0502020202020204" pitchFamily="34" charset="0"/>
              </a:rPr>
              <a:t>/smartsheet</a:t>
            </a:r>
          </a:p>
        </p:txBody>
      </p:sp>
      <p:sp>
        <p:nvSpPr>
          <p:cNvPr id="45" name="TextBox 44">
            <a:extLst>
              <a:ext uri="{FF2B5EF4-FFF2-40B4-BE49-F238E27FC236}">
                <a16:creationId xmlns:a16="http://schemas.microsoft.com/office/drawing/2014/main" id="{749E1A1B-A370-4F4E-8D35-E203F9AED6D5}"/>
              </a:ext>
            </a:extLst>
          </p:cNvPr>
          <p:cNvSpPr txBox="1"/>
          <p:nvPr/>
        </p:nvSpPr>
        <p:spPr>
          <a:xfrm>
            <a:off x="944596" y="3353052"/>
            <a:ext cx="3028170" cy="307777"/>
          </a:xfrm>
          <a:prstGeom prst="rect">
            <a:avLst/>
          </a:prstGeom>
          <a:noFill/>
        </p:spPr>
        <p:txBody>
          <a:bodyPr wrap="square" rtlCol="0">
            <a:spAutoFit/>
          </a:bodyPr>
          <a:lstStyle/>
          <a:p>
            <a:r>
              <a:rPr lang="pt" sz="1400" dirty="0">
                <a:solidFill>
                  <a:schemeClr val="tx1">
                    <a:lumMod val="75000"/>
                    <a:lumOff val="25000"/>
                  </a:schemeClr>
                </a:solidFill>
                <a:latin typeface="Century Gothic" panose="020B0502020202020204" pitchFamily="34" charset="0"/>
              </a:rPr>
              <a:t>/empresa/smartsheet-com</a:t>
            </a:r>
          </a:p>
        </p:txBody>
      </p:sp>
      <p:sp>
        <p:nvSpPr>
          <p:cNvPr id="46" name="TextBox 45">
            <a:extLst>
              <a:ext uri="{FF2B5EF4-FFF2-40B4-BE49-F238E27FC236}">
                <a16:creationId xmlns:a16="http://schemas.microsoft.com/office/drawing/2014/main" id="{14296FA7-B3E5-1F4B-921A-9CB69052F5CB}"/>
              </a:ext>
            </a:extLst>
          </p:cNvPr>
          <p:cNvSpPr txBox="1"/>
          <p:nvPr/>
        </p:nvSpPr>
        <p:spPr>
          <a:xfrm>
            <a:off x="933122" y="3896497"/>
            <a:ext cx="3028170" cy="307777"/>
          </a:xfrm>
          <a:prstGeom prst="rect">
            <a:avLst/>
          </a:prstGeom>
          <a:noFill/>
        </p:spPr>
        <p:txBody>
          <a:bodyPr wrap="square" rtlCol="0">
            <a:spAutoFit/>
          </a:bodyPr>
          <a:lstStyle/>
          <a:p>
            <a:r>
              <a:rPr lang="pt" sz="1400" dirty="0">
                <a:solidFill>
                  <a:schemeClr val="tx1">
                    <a:lumMod val="75000"/>
                    <a:lumOff val="25000"/>
                  </a:schemeClr>
                </a:solidFill>
                <a:latin typeface="Century Gothic" panose="020B0502020202020204" pitchFamily="34" charset="0"/>
              </a:rPr>
              <a:t>/@smartsheet</a:t>
            </a:r>
          </a:p>
        </p:txBody>
      </p:sp>
      <p:sp>
        <p:nvSpPr>
          <p:cNvPr id="47" name="TextBox 46">
            <a:extLst>
              <a:ext uri="{FF2B5EF4-FFF2-40B4-BE49-F238E27FC236}">
                <a16:creationId xmlns:a16="http://schemas.microsoft.com/office/drawing/2014/main" id="{2583BAF0-D816-224E-A174-5CA9E36CC232}"/>
              </a:ext>
            </a:extLst>
          </p:cNvPr>
          <p:cNvSpPr txBox="1"/>
          <p:nvPr/>
        </p:nvSpPr>
        <p:spPr>
          <a:xfrm>
            <a:off x="933122" y="4439942"/>
            <a:ext cx="3028170" cy="307777"/>
          </a:xfrm>
          <a:prstGeom prst="rect">
            <a:avLst/>
          </a:prstGeom>
          <a:noFill/>
        </p:spPr>
        <p:txBody>
          <a:bodyPr wrap="square" rtlCol="0">
            <a:spAutoFit/>
          </a:bodyPr>
          <a:lstStyle/>
          <a:p>
            <a:r>
              <a:rPr lang="pt" sz="1400" dirty="0">
                <a:solidFill>
                  <a:schemeClr val="tx1">
                    <a:lumMod val="75000"/>
                    <a:lumOff val="25000"/>
                  </a:schemeClr>
                </a:solidFill>
                <a:latin typeface="Century Gothic" panose="020B0502020202020204" pitchFamily="34" charset="0"/>
              </a:rPr>
              <a:t>/smartsheet</a:t>
            </a:r>
          </a:p>
        </p:txBody>
      </p:sp>
      <p:sp>
        <p:nvSpPr>
          <p:cNvPr id="48" name="TextBox 47">
            <a:extLst>
              <a:ext uri="{FF2B5EF4-FFF2-40B4-BE49-F238E27FC236}">
                <a16:creationId xmlns:a16="http://schemas.microsoft.com/office/drawing/2014/main" id="{DC5C34B1-14B4-FB4F-A065-40EAB4510B91}"/>
              </a:ext>
            </a:extLst>
          </p:cNvPr>
          <p:cNvSpPr txBox="1"/>
          <p:nvPr/>
        </p:nvSpPr>
        <p:spPr>
          <a:xfrm>
            <a:off x="921648" y="4983385"/>
            <a:ext cx="3028170" cy="307777"/>
          </a:xfrm>
          <a:prstGeom prst="rect">
            <a:avLst/>
          </a:prstGeom>
          <a:noFill/>
        </p:spPr>
        <p:txBody>
          <a:bodyPr wrap="square" rtlCol="0">
            <a:spAutoFit/>
          </a:bodyPr>
          <a:lstStyle/>
          <a:p>
            <a:r>
              <a:rPr lang="pt" sz="1400" dirty="0">
                <a:solidFill>
                  <a:schemeClr val="tx1">
                    <a:lumMod val="75000"/>
                    <a:lumOff val="25000"/>
                  </a:schemeClr>
                </a:solidFill>
                <a:latin typeface="Century Gothic" panose="020B0502020202020204" pitchFamily="34" charset="0"/>
              </a:rPr>
              <a:t>/smartsheet</a:t>
            </a:r>
          </a:p>
        </p:txBody>
      </p:sp>
    </p:spTree>
    <p:extLst>
      <p:ext uri="{BB962C8B-B14F-4D97-AF65-F5344CB8AC3E}">
        <p14:creationId xmlns:p14="http://schemas.microsoft.com/office/powerpoint/2010/main" val="3634812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0" name="Picture 69" descr="Forma&#10;&#10;Descrição gerada automaticamente">
            <a:extLst>
              <a:ext uri="{FF2B5EF4-FFF2-40B4-BE49-F238E27FC236}">
                <a16:creationId xmlns:a16="http://schemas.microsoft.com/office/drawing/2014/main" id="{219503DE-DA47-8548-A6B3-EDAA57B7A890}"/>
              </a:ext>
            </a:extLst>
          </p:cNvPr>
          <p:cNvPicPr>
            <a:picLocks noChangeAspect="1"/>
          </p:cNvPicPr>
          <p:nvPr/>
        </p:nvPicPr>
        <p:blipFill>
          <a:blip r:embed="rId3">
            <a:alphaModFix amt="60000"/>
          </a:blip>
          <a:stretch>
            <a:fillRect/>
          </a:stretch>
        </p:blipFill>
        <p:spPr>
          <a:xfrm>
            <a:off x="7984907" y="606991"/>
            <a:ext cx="4997547" cy="6042008"/>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a:r>
              <a:rPr lang="pt" b="1" dirty="0">
                <a:solidFill>
                  <a:schemeClr val="bg1"/>
                </a:solidFill>
                <a:latin typeface="Century Gothic" panose="020B0502020202020204" pitchFamily="34" charset="0"/>
                <a:ea typeface="Arial" charset="0"/>
                <a:cs typeface="Arial" charset="0"/>
              </a:rPr>
              <a:t>RELATÓRIO DO PROJETO</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5294376" y="6477000"/>
            <a:ext cx="6452864" cy="369332"/>
          </a:xfrm>
          <a:prstGeom prst="rect">
            <a:avLst/>
          </a:prstGeom>
          <a:noFill/>
        </p:spPr>
        <p:txBody>
          <a:bodyPr wrap="square" rtlCol="0">
            <a:spAutoFit/>
          </a:bodyPr>
          <a:lstStyle/>
          <a:p>
            <a:pPr algn="r"/>
            <a:r>
              <a:rPr lang="pt" dirty="0">
                <a:solidFill>
                  <a:schemeClr val="bg1"/>
                </a:solidFill>
                <a:latin typeface="Century Gothic" panose="020B0502020202020204" pitchFamily="34" charset="0"/>
              </a:rPr>
              <a:t>GUIA DE ESTILO DA MARCA |   TABELA DE CONTEÚDOS</a:t>
            </a:r>
            <a:endParaRPr lang="en-US" dirty="0">
              <a:solidFill>
                <a:schemeClr val="bg1"/>
              </a:solidFill>
              <a:latin typeface="Century Gothic" panose="020B0502020202020204" pitchFamily="34" charset="0"/>
              <a:ea typeface="Arial" charset="0"/>
              <a:cs typeface="Arial" charset="0"/>
            </a:endParaRPr>
          </a:p>
        </p:txBody>
      </p:sp>
      <p:sp>
        <p:nvSpPr>
          <p:cNvPr id="3" name="TextBox 2">
            <a:extLst>
              <a:ext uri="{FF2B5EF4-FFF2-40B4-BE49-F238E27FC236}">
                <a16:creationId xmlns:a16="http://schemas.microsoft.com/office/drawing/2014/main" id="{BCE760FD-6E50-FD4F-B597-7E228EDE51FD}"/>
              </a:ext>
            </a:extLst>
          </p:cNvPr>
          <p:cNvSpPr txBox="1"/>
          <p:nvPr/>
        </p:nvSpPr>
        <p:spPr>
          <a:xfrm>
            <a:off x="367748" y="248400"/>
            <a:ext cx="4161717" cy="584775"/>
          </a:xfrm>
          <a:prstGeom prst="rect">
            <a:avLst/>
          </a:prstGeom>
          <a:noFill/>
        </p:spPr>
        <p:txBody>
          <a:bodyPr wrap="none" rtlCol="0">
            <a:spAutoFit/>
          </a:bodyPr>
          <a:lstStyle/>
          <a:p>
            <a:r>
              <a:rPr lang="pt" sz="3200" dirty="0">
                <a:solidFill>
                  <a:schemeClr val="tx1">
                    <a:lumMod val="65000"/>
                    <a:lumOff val="35000"/>
                  </a:schemeClr>
                </a:solidFill>
                <a:latin typeface="Century Gothic" panose="020B0502020202020204" pitchFamily="34" charset="0"/>
              </a:rPr>
              <a:t>TABELA DE CONTEÚDOS</a:t>
            </a:r>
          </a:p>
        </p:txBody>
      </p:sp>
      <p:sp>
        <p:nvSpPr>
          <p:cNvPr id="40" name="TextBox 39">
            <a:extLst>
              <a:ext uri="{FF2B5EF4-FFF2-40B4-BE49-F238E27FC236}">
                <a16:creationId xmlns:a16="http://schemas.microsoft.com/office/drawing/2014/main" id="{3D228105-4E93-5547-9BEF-E95CD9F56261}"/>
              </a:ext>
            </a:extLst>
          </p:cNvPr>
          <p:cNvSpPr txBox="1"/>
          <p:nvPr/>
        </p:nvSpPr>
        <p:spPr>
          <a:xfrm>
            <a:off x="936088" y="1390757"/>
            <a:ext cx="748923" cy="369332"/>
          </a:xfrm>
          <a:prstGeom prst="rect">
            <a:avLst/>
          </a:prstGeom>
          <a:noFill/>
        </p:spPr>
        <p:txBody>
          <a:bodyPr wrap="none" rtlCol="0" anchor="ctr" anchorCtr="0">
            <a:spAutoFit/>
          </a:bodyPr>
          <a:lstStyle/>
          <a:p>
            <a:r>
              <a:rPr lang="pt" dirty="0">
                <a:latin typeface="Century Gothic" panose="020B0502020202020204" pitchFamily="34" charset="0"/>
                <a:ea typeface="Montserrat Bold" charset="0"/>
                <a:cs typeface="Montserrat Bold" charset="0"/>
              </a:rPr>
              <a:t>Logotipo</a:t>
            </a:r>
          </a:p>
        </p:txBody>
      </p:sp>
      <p:sp>
        <p:nvSpPr>
          <p:cNvPr id="42" name="TextBox 41">
            <a:extLst>
              <a:ext uri="{FF2B5EF4-FFF2-40B4-BE49-F238E27FC236}">
                <a16:creationId xmlns:a16="http://schemas.microsoft.com/office/drawing/2014/main" id="{654ED905-7DF4-7E45-815D-8A6F50BD2A35}"/>
              </a:ext>
            </a:extLst>
          </p:cNvPr>
          <p:cNvSpPr txBox="1"/>
          <p:nvPr/>
        </p:nvSpPr>
        <p:spPr>
          <a:xfrm>
            <a:off x="936088" y="2779833"/>
            <a:ext cx="2424693" cy="369332"/>
          </a:xfrm>
          <a:prstGeom prst="rect">
            <a:avLst/>
          </a:prstGeom>
          <a:noFill/>
        </p:spPr>
        <p:txBody>
          <a:bodyPr wrap="square" rtlCol="0" anchor="ctr" anchorCtr="0">
            <a:spAutoFit/>
          </a:bodyPr>
          <a:lstStyle/>
          <a:p>
            <a:r>
              <a:rPr lang="pt" dirty="0">
                <a:latin typeface="Century Gothic" panose="020B0502020202020204" pitchFamily="34" charset="0"/>
                <a:ea typeface="Montserrat Bold" charset="0"/>
                <a:cs typeface="Montserrat Bold" charset="0"/>
              </a:rPr>
              <a:t>Autorização</a:t>
            </a:r>
          </a:p>
        </p:txBody>
      </p:sp>
      <p:sp>
        <p:nvSpPr>
          <p:cNvPr id="44" name="TextBox 43">
            <a:hlinkClick r:id="rId4" action="ppaction://hlinksldjump"/>
            <a:extLst>
              <a:ext uri="{FF2B5EF4-FFF2-40B4-BE49-F238E27FC236}">
                <a16:creationId xmlns:a16="http://schemas.microsoft.com/office/drawing/2014/main" id="{FD3A13C4-E78F-724D-BF30-9B4138762961}"/>
              </a:ext>
            </a:extLst>
          </p:cNvPr>
          <p:cNvSpPr txBox="1"/>
          <p:nvPr/>
        </p:nvSpPr>
        <p:spPr>
          <a:xfrm>
            <a:off x="304279" y="2316182"/>
            <a:ext cx="526106" cy="1010533"/>
          </a:xfrm>
          <a:prstGeom prst="rect">
            <a:avLst/>
          </a:prstGeom>
          <a:noFill/>
        </p:spPr>
        <p:txBody>
          <a:bodyPr wrap="none" tIns="320040" rtlCol="0">
            <a:spAutoFit/>
          </a:bodyPr>
          <a:lstStyle/>
          <a:p>
            <a:pPr algn="r">
              <a:lnSpc>
                <a:spcPts val="5000"/>
              </a:lnSpc>
            </a:pPr>
            <a:r>
              <a:rPr lang="pt" sz="4800" dirty="0">
                <a:solidFill>
                  <a:schemeClr val="bg1">
                    <a:lumMod val="50000"/>
                  </a:schemeClr>
                </a:solidFill>
                <a:latin typeface="Century Gothic" panose="020B0502020202020204" pitchFamily="34" charset="0"/>
                <a:ea typeface="Montserrat Light" charset="0"/>
                <a:cs typeface="Montserrat Light" charset="0"/>
              </a:rPr>
              <a:t>2</a:t>
            </a:r>
          </a:p>
        </p:txBody>
      </p:sp>
      <p:sp>
        <p:nvSpPr>
          <p:cNvPr id="45" name="TextBox 44">
            <a:hlinkClick r:id="rId5" action="ppaction://hlinksldjump"/>
            <a:extLst>
              <a:ext uri="{FF2B5EF4-FFF2-40B4-BE49-F238E27FC236}">
                <a16:creationId xmlns:a16="http://schemas.microsoft.com/office/drawing/2014/main" id="{160EF463-7BA4-C140-B281-29D544D6376D}"/>
              </a:ext>
            </a:extLst>
          </p:cNvPr>
          <p:cNvSpPr txBox="1"/>
          <p:nvPr/>
        </p:nvSpPr>
        <p:spPr>
          <a:xfrm>
            <a:off x="304278" y="3663164"/>
            <a:ext cx="526106" cy="1010533"/>
          </a:xfrm>
          <a:prstGeom prst="rect">
            <a:avLst/>
          </a:prstGeom>
          <a:noFill/>
        </p:spPr>
        <p:txBody>
          <a:bodyPr wrap="none" tIns="320040" rtlCol="0">
            <a:spAutoFit/>
          </a:bodyPr>
          <a:lstStyle/>
          <a:p>
            <a:pPr algn="r">
              <a:lnSpc>
                <a:spcPts val="5000"/>
              </a:lnSpc>
            </a:pPr>
            <a:r>
              <a:rPr lang="pt" sz="4800" dirty="0">
                <a:solidFill>
                  <a:schemeClr val="bg1">
                    <a:lumMod val="50000"/>
                  </a:schemeClr>
                </a:solidFill>
                <a:latin typeface="Century Gothic" panose="020B0502020202020204" pitchFamily="34" charset="0"/>
                <a:ea typeface="Montserrat Light" charset="0"/>
                <a:cs typeface="Montserrat Light" charset="0"/>
              </a:rPr>
              <a:t>3</a:t>
            </a:r>
          </a:p>
        </p:txBody>
      </p:sp>
      <p:sp>
        <p:nvSpPr>
          <p:cNvPr id="46" name="TextBox 45">
            <a:hlinkClick r:id="rId6" action="ppaction://hlinksldjump"/>
            <a:extLst>
              <a:ext uri="{FF2B5EF4-FFF2-40B4-BE49-F238E27FC236}">
                <a16:creationId xmlns:a16="http://schemas.microsoft.com/office/drawing/2014/main" id="{92054AB8-EBC5-1047-AD46-31E6D065CA45}"/>
              </a:ext>
            </a:extLst>
          </p:cNvPr>
          <p:cNvSpPr txBox="1"/>
          <p:nvPr/>
        </p:nvSpPr>
        <p:spPr>
          <a:xfrm>
            <a:off x="304278" y="968339"/>
            <a:ext cx="526106" cy="1010533"/>
          </a:xfrm>
          <a:prstGeom prst="rect">
            <a:avLst/>
          </a:prstGeom>
          <a:noFill/>
        </p:spPr>
        <p:txBody>
          <a:bodyPr wrap="none" tIns="320040" rtlCol="0">
            <a:spAutoFit/>
          </a:bodyPr>
          <a:lstStyle/>
          <a:p>
            <a:pPr algn="r">
              <a:lnSpc>
                <a:spcPts val="5000"/>
              </a:lnSpc>
            </a:pPr>
            <a:r>
              <a:rPr lang="pt" sz="4800" dirty="0">
                <a:solidFill>
                  <a:schemeClr val="bg1">
                    <a:lumMod val="50000"/>
                  </a:schemeClr>
                </a:solidFill>
                <a:latin typeface="Century Gothic" panose="020B0502020202020204" pitchFamily="34" charset="0"/>
                <a:ea typeface="Montserrat Light" charset="0"/>
                <a:cs typeface="Montserrat Light" charset="0"/>
              </a:rPr>
              <a:t>1</a:t>
            </a:r>
          </a:p>
        </p:txBody>
      </p:sp>
      <p:sp>
        <p:nvSpPr>
          <p:cNvPr id="47" name="TextBox 46">
            <a:extLst>
              <a:ext uri="{FF2B5EF4-FFF2-40B4-BE49-F238E27FC236}">
                <a16:creationId xmlns:a16="http://schemas.microsoft.com/office/drawing/2014/main" id="{2548BEE3-A974-DC4E-9E9C-1EE7CFD5EF06}"/>
              </a:ext>
            </a:extLst>
          </p:cNvPr>
          <p:cNvSpPr txBox="1"/>
          <p:nvPr/>
        </p:nvSpPr>
        <p:spPr>
          <a:xfrm>
            <a:off x="936088" y="4058766"/>
            <a:ext cx="2502851" cy="369332"/>
          </a:xfrm>
          <a:prstGeom prst="rect">
            <a:avLst/>
          </a:prstGeom>
          <a:noFill/>
        </p:spPr>
        <p:txBody>
          <a:bodyPr wrap="square" rtlCol="0" anchor="ctr" anchorCtr="0">
            <a:spAutoFit/>
          </a:bodyPr>
          <a:lstStyle/>
          <a:p>
            <a:r>
              <a:rPr lang="pt" dirty="0">
                <a:latin typeface="Century Gothic" panose="020B0502020202020204" pitchFamily="34" charset="0"/>
                <a:ea typeface="Montserrat Bold" charset="0"/>
                <a:cs typeface="Montserrat Bold" charset="0"/>
              </a:rPr>
              <a:t>Uso incorreto</a:t>
            </a:r>
          </a:p>
        </p:txBody>
      </p:sp>
      <p:sp>
        <p:nvSpPr>
          <p:cNvPr id="49" name="TextBox 48">
            <a:extLst>
              <a:ext uri="{FF2B5EF4-FFF2-40B4-BE49-F238E27FC236}">
                <a16:creationId xmlns:a16="http://schemas.microsoft.com/office/drawing/2014/main" id="{96E0CE3B-1B24-344F-9D20-0D3E26721F3A}"/>
              </a:ext>
            </a:extLst>
          </p:cNvPr>
          <p:cNvSpPr txBox="1"/>
          <p:nvPr/>
        </p:nvSpPr>
        <p:spPr>
          <a:xfrm>
            <a:off x="5013485" y="2779833"/>
            <a:ext cx="2382383" cy="369332"/>
          </a:xfrm>
          <a:prstGeom prst="rect">
            <a:avLst/>
          </a:prstGeom>
          <a:noFill/>
        </p:spPr>
        <p:txBody>
          <a:bodyPr wrap="none" rtlCol="0" anchor="ctr" anchorCtr="0">
            <a:spAutoFit/>
          </a:bodyPr>
          <a:lstStyle/>
          <a:p>
            <a:r>
              <a:rPr lang="pt" dirty="0">
                <a:latin typeface="Century Gothic" panose="020B0502020202020204" pitchFamily="34" charset="0"/>
                <a:ea typeface="Montserrat Bold" charset="0"/>
                <a:cs typeface="Montserrat Bold" charset="0"/>
              </a:rPr>
              <a:t>Uso de marca NÃO</a:t>
            </a:r>
          </a:p>
        </p:txBody>
      </p:sp>
      <p:sp>
        <p:nvSpPr>
          <p:cNvPr id="51" name="TextBox 50">
            <a:extLst>
              <a:ext uri="{FF2B5EF4-FFF2-40B4-BE49-F238E27FC236}">
                <a16:creationId xmlns:a16="http://schemas.microsoft.com/office/drawing/2014/main" id="{268A1D8F-ED63-8F48-B9E4-4BDDDF9B48AB}"/>
              </a:ext>
            </a:extLst>
          </p:cNvPr>
          <p:cNvSpPr txBox="1"/>
          <p:nvPr/>
        </p:nvSpPr>
        <p:spPr>
          <a:xfrm>
            <a:off x="5013485" y="4058766"/>
            <a:ext cx="878767" cy="369332"/>
          </a:xfrm>
          <a:prstGeom prst="rect">
            <a:avLst/>
          </a:prstGeom>
          <a:noFill/>
        </p:spPr>
        <p:txBody>
          <a:bodyPr wrap="none" rtlCol="0" anchor="ctr" anchorCtr="0">
            <a:spAutoFit/>
          </a:bodyPr>
          <a:lstStyle/>
          <a:p>
            <a:r>
              <a:rPr lang="pt" dirty="0">
                <a:latin typeface="Century Gothic" panose="020B0502020202020204" pitchFamily="34" charset="0"/>
                <a:ea typeface="Montserrat Bold" charset="0"/>
                <a:cs typeface="Montserrat Bold" charset="0"/>
              </a:rPr>
              <a:t>Cores</a:t>
            </a:r>
          </a:p>
        </p:txBody>
      </p:sp>
      <p:sp>
        <p:nvSpPr>
          <p:cNvPr id="53" name="TextBox 52">
            <a:hlinkClick r:id="rId6" action="ppaction://hlinksldjump"/>
            <a:extLst>
              <a:ext uri="{FF2B5EF4-FFF2-40B4-BE49-F238E27FC236}">
                <a16:creationId xmlns:a16="http://schemas.microsoft.com/office/drawing/2014/main" id="{BDA40E49-45E7-A744-88C0-12BC470C236A}"/>
              </a:ext>
            </a:extLst>
          </p:cNvPr>
          <p:cNvSpPr txBox="1"/>
          <p:nvPr/>
        </p:nvSpPr>
        <p:spPr>
          <a:xfrm>
            <a:off x="4381676" y="3663164"/>
            <a:ext cx="526106" cy="1010533"/>
          </a:xfrm>
          <a:prstGeom prst="rect">
            <a:avLst/>
          </a:prstGeom>
          <a:noFill/>
        </p:spPr>
        <p:txBody>
          <a:bodyPr wrap="none" tIns="320040" rtlCol="0">
            <a:spAutoFit/>
          </a:bodyPr>
          <a:lstStyle/>
          <a:p>
            <a:pPr algn="r">
              <a:lnSpc>
                <a:spcPts val="5000"/>
              </a:lnSpc>
            </a:pPr>
            <a:r>
              <a:rPr lang="pt" sz="4800" dirty="0">
                <a:solidFill>
                  <a:schemeClr val="bg1">
                    <a:lumMod val="50000"/>
                  </a:schemeClr>
                </a:solidFill>
                <a:latin typeface="Century Gothic" panose="020B0502020202020204" pitchFamily="34" charset="0"/>
                <a:ea typeface="Montserrat Light" charset="0"/>
                <a:cs typeface="Montserrat Light" charset="0"/>
              </a:rPr>
              <a:t>7</a:t>
            </a:r>
          </a:p>
        </p:txBody>
      </p:sp>
      <p:sp>
        <p:nvSpPr>
          <p:cNvPr id="54" name="TextBox 53">
            <a:hlinkClick r:id="rId7" action="ppaction://hlinksldjump"/>
            <a:extLst>
              <a:ext uri="{FF2B5EF4-FFF2-40B4-BE49-F238E27FC236}">
                <a16:creationId xmlns:a16="http://schemas.microsoft.com/office/drawing/2014/main" id="{3FF5FA85-39A8-074F-93DB-10E569F1F4C2}"/>
              </a:ext>
            </a:extLst>
          </p:cNvPr>
          <p:cNvSpPr txBox="1"/>
          <p:nvPr/>
        </p:nvSpPr>
        <p:spPr>
          <a:xfrm>
            <a:off x="4381675" y="4883089"/>
            <a:ext cx="526106" cy="1010533"/>
          </a:xfrm>
          <a:prstGeom prst="rect">
            <a:avLst/>
          </a:prstGeom>
          <a:noFill/>
        </p:spPr>
        <p:txBody>
          <a:bodyPr wrap="none" tIns="320040" rtlCol="0">
            <a:spAutoFit/>
          </a:bodyPr>
          <a:lstStyle/>
          <a:p>
            <a:pPr algn="r">
              <a:lnSpc>
                <a:spcPts val="5000"/>
              </a:lnSpc>
            </a:pPr>
            <a:r>
              <a:rPr lang="pt" sz="4800" dirty="0">
                <a:solidFill>
                  <a:schemeClr val="bg1">
                    <a:lumMod val="50000"/>
                  </a:schemeClr>
                </a:solidFill>
                <a:latin typeface="Century Gothic" panose="020B0502020202020204" pitchFamily="34" charset="0"/>
                <a:ea typeface="Montserrat Light" charset="0"/>
                <a:cs typeface="Montserrat Light" charset="0"/>
              </a:rPr>
              <a:t>8</a:t>
            </a:r>
          </a:p>
        </p:txBody>
      </p:sp>
      <p:sp>
        <p:nvSpPr>
          <p:cNvPr id="55" name="TextBox 54">
            <a:hlinkClick r:id="rId8" action="ppaction://hlinksldjump"/>
            <a:extLst>
              <a:ext uri="{FF2B5EF4-FFF2-40B4-BE49-F238E27FC236}">
                <a16:creationId xmlns:a16="http://schemas.microsoft.com/office/drawing/2014/main" id="{86746B7D-B52D-4941-A37D-E63B673D5DEE}"/>
              </a:ext>
            </a:extLst>
          </p:cNvPr>
          <p:cNvSpPr txBox="1"/>
          <p:nvPr/>
        </p:nvSpPr>
        <p:spPr>
          <a:xfrm>
            <a:off x="4381675" y="2316182"/>
            <a:ext cx="526106" cy="1010533"/>
          </a:xfrm>
          <a:prstGeom prst="rect">
            <a:avLst/>
          </a:prstGeom>
          <a:noFill/>
        </p:spPr>
        <p:txBody>
          <a:bodyPr wrap="none" tIns="320040" rtlCol="0">
            <a:spAutoFit/>
          </a:bodyPr>
          <a:lstStyle/>
          <a:p>
            <a:pPr algn="r">
              <a:lnSpc>
                <a:spcPts val="5000"/>
              </a:lnSpc>
            </a:pPr>
            <a:r>
              <a:rPr lang="pt" sz="4800" dirty="0">
                <a:solidFill>
                  <a:schemeClr val="bg1">
                    <a:lumMod val="50000"/>
                  </a:schemeClr>
                </a:solidFill>
                <a:latin typeface="Century Gothic" panose="020B0502020202020204" pitchFamily="34" charset="0"/>
                <a:ea typeface="Montserrat Light" charset="0"/>
                <a:cs typeface="Montserrat Light" charset="0"/>
              </a:rPr>
              <a:t>6</a:t>
            </a:r>
          </a:p>
        </p:txBody>
      </p:sp>
      <p:sp>
        <p:nvSpPr>
          <p:cNvPr id="56" name="TextBox 55">
            <a:extLst>
              <a:ext uri="{FF2B5EF4-FFF2-40B4-BE49-F238E27FC236}">
                <a16:creationId xmlns:a16="http://schemas.microsoft.com/office/drawing/2014/main" id="{BD8CE68B-2DD7-474E-83C7-F737670A8372}"/>
              </a:ext>
            </a:extLst>
          </p:cNvPr>
          <p:cNvSpPr txBox="1"/>
          <p:nvPr/>
        </p:nvSpPr>
        <p:spPr>
          <a:xfrm>
            <a:off x="5013485" y="5306299"/>
            <a:ext cx="2732883" cy="369332"/>
          </a:xfrm>
          <a:prstGeom prst="rect">
            <a:avLst/>
          </a:prstGeom>
          <a:noFill/>
        </p:spPr>
        <p:txBody>
          <a:bodyPr wrap="square" rtlCol="0" anchor="ctr" anchorCtr="0">
            <a:spAutoFit/>
          </a:bodyPr>
          <a:lstStyle/>
          <a:p>
            <a:r>
              <a:rPr lang="pt" dirty="0">
                <a:latin typeface="Century Gothic" panose="020B0502020202020204" pitchFamily="34" charset="0"/>
                <a:ea typeface="Montserrat Bold" charset="0"/>
                <a:cs typeface="Montserrat Bold" charset="0"/>
              </a:rPr>
              <a:t>Tipografia</a:t>
            </a:r>
          </a:p>
        </p:txBody>
      </p:sp>
      <p:sp>
        <p:nvSpPr>
          <p:cNvPr id="28" name="TextBox 27">
            <a:extLst>
              <a:ext uri="{FF2B5EF4-FFF2-40B4-BE49-F238E27FC236}">
                <a16:creationId xmlns:a16="http://schemas.microsoft.com/office/drawing/2014/main" id="{4C3937F0-F727-E94E-8FD3-F917ECC06D1F}"/>
              </a:ext>
            </a:extLst>
          </p:cNvPr>
          <p:cNvSpPr txBox="1"/>
          <p:nvPr/>
        </p:nvSpPr>
        <p:spPr>
          <a:xfrm>
            <a:off x="936088" y="5306299"/>
            <a:ext cx="2125903" cy="369332"/>
          </a:xfrm>
          <a:prstGeom prst="rect">
            <a:avLst/>
          </a:prstGeom>
          <a:noFill/>
        </p:spPr>
        <p:txBody>
          <a:bodyPr wrap="none" rtlCol="0" anchor="ctr" anchorCtr="0">
            <a:spAutoFit/>
          </a:bodyPr>
          <a:lstStyle/>
          <a:p>
            <a:r>
              <a:rPr lang="pt" dirty="0">
                <a:latin typeface="Century Gothic" panose="020B0502020202020204" pitchFamily="34" charset="0"/>
                <a:ea typeface="Montserrat Bold" charset="0"/>
                <a:cs typeface="Montserrat Bold" charset="0"/>
              </a:rPr>
              <a:t>Diretrizes de Uso</a:t>
            </a:r>
          </a:p>
        </p:txBody>
      </p:sp>
      <p:sp>
        <p:nvSpPr>
          <p:cNvPr id="29" name="TextBox 28">
            <a:hlinkClick r:id="rId8" action="ppaction://hlinksldjump"/>
            <a:extLst>
              <a:ext uri="{FF2B5EF4-FFF2-40B4-BE49-F238E27FC236}">
                <a16:creationId xmlns:a16="http://schemas.microsoft.com/office/drawing/2014/main" id="{67BB314F-B0D7-D846-84DF-217B83CE0E42}"/>
              </a:ext>
            </a:extLst>
          </p:cNvPr>
          <p:cNvSpPr txBox="1"/>
          <p:nvPr/>
        </p:nvSpPr>
        <p:spPr>
          <a:xfrm>
            <a:off x="304278" y="4883089"/>
            <a:ext cx="526106" cy="1010533"/>
          </a:xfrm>
          <a:prstGeom prst="rect">
            <a:avLst/>
          </a:prstGeom>
          <a:noFill/>
        </p:spPr>
        <p:txBody>
          <a:bodyPr wrap="none" tIns="320040" rtlCol="0">
            <a:spAutoFit/>
          </a:bodyPr>
          <a:lstStyle/>
          <a:p>
            <a:pPr algn="r">
              <a:lnSpc>
                <a:spcPts val="5000"/>
              </a:lnSpc>
            </a:pPr>
            <a:r>
              <a:rPr lang="pt" sz="4800" dirty="0">
                <a:solidFill>
                  <a:schemeClr val="bg1">
                    <a:lumMod val="50000"/>
                  </a:schemeClr>
                </a:solidFill>
                <a:latin typeface="Century Gothic" panose="020B0502020202020204" pitchFamily="34" charset="0"/>
                <a:ea typeface="Montserrat Light" charset="0"/>
                <a:cs typeface="Montserrat Light" charset="0"/>
              </a:rPr>
              <a:t>4</a:t>
            </a:r>
          </a:p>
        </p:txBody>
      </p:sp>
      <p:sp>
        <p:nvSpPr>
          <p:cNvPr id="36" name="TextBox 35">
            <a:extLst>
              <a:ext uri="{FF2B5EF4-FFF2-40B4-BE49-F238E27FC236}">
                <a16:creationId xmlns:a16="http://schemas.microsoft.com/office/drawing/2014/main" id="{340BB339-14CF-654D-8D30-3B1FB1BA9FA2}"/>
              </a:ext>
            </a:extLst>
          </p:cNvPr>
          <p:cNvSpPr txBox="1"/>
          <p:nvPr/>
        </p:nvSpPr>
        <p:spPr>
          <a:xfrm>
            <a:off x="5013485" y="1390757"/>
            <a:ext cx="2113079" cy="369332"/>
          </a:xfrm>
          <a:prstGeom prst="rect">
            <a:avLst/>
          </a:prstGeom>
          <a:noFill/>
        </p:spPr>
        <p:txBody>
          <a:bodyPr wrap="none" rtlCol="0" anchor="ctr" anchorCtr="0">
            <a:spAutoFit/>
          </a:bodyPr>
          <a:lstStyle/>
          <a:p>
            <a:r>
              <a:rPr lang="pt" dirty="0">
                <a:latin typeface="Century Gothic" panose="020B0502020202020204" pitchFamily="34" charset="0"/>
                <a:ea typeface="Montserrat Bold" charset="0"/>
                <a:cs typeface="Montserrat Bold" charset="0"/>
              </a:rPr>
              <a:t>Mark Use DO's</a:t>
            </a:r>
          </a:p>
        </p:txBody>
      </p:sp>
      <p:sp>
        <p:nvSpPr>
          <p:cNvPr id="37" name="TextBox 36">
            <a:hlinkClick r:id="rId8" action="ppaction://hlinksldjump"/>
            <a:extLst>
              <a:ext uri="{FF2B5EF4-FFF2-40B4-BE49-F238E27FC236}">
                <a16:creationId xmlns:a16="http://schemas.microsoft.com/office/drawing/2014/main" id="{DC9929A8-2EBC-0C48-8C2B-D6B0D0A056A1}"/>
              </a:ext>
            </a:extLst>
          </p:cNvPr>
          <p:cNvSpPr txBox="1"/>
          <p:nvPr/>
        </p:nvSpPr>
        <p:spPr>
          <a:xfrm>
            <a:off x="4381675" y="968339"/>
            <a:ext cx="526106" cy="1010533"/>
          </a:xfrm>
          <a:prstGeom prst="rect">
            <a:avLst/>
          </a:prstGeom>
          <a:noFill/>
        </p:spPr>
        <p:txBody>
          <a:bodyPr wrap="none" tIns="320040" rtlCol="0">
            <a:spAutoFit/>
          </a:bodyPr>
          <a:lstStyle/>
          <a:p>
            <a:pPr algn="r">
              <a:lnSpc>
                <a:spcPts val="5000"/>
              </a:lnSpc>
            </a:pPr>
            <a:r>
              <a:rPr lang="pt" sz="4800" dirty="0">
                <a:solidFill>
                  <a:schemeClr val="bg1">
                    <a:lumMod val="50000"/>
                  </a:schemeClr>
                </a:solidFill>
                <a:latin typeface="Century Gothic" panose="020B0502020202020204" pitchFamily="34" charset="0"/>
                <a:ea typeface="Montserrat Light" charset="0"/>
                <a:cs typeface="Montserrat Light" charset="0"/>
              </a:rPr>
              <a:t>5</a:t>
            </a:r>
          </a:p>
        </p:txBody>
      </p:sp>
    </p:spTree>
    <p:extLst>
      <p:ext uri="{BB962C8B-B14F-4D97-AF65-F5344CB8AC3E}">
        <p14:creationId xmlns:p14="http://schemas.microsoft.com/office/powerpoint/2010/main" val="1179924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pt" b="1" dirty="0">
                <a:solidFill>
                  <a:schemeClr val="bg1"/>
                </a:solidFill>
                <a:latin typeface="Century Gothic" panose="020B0502020202020204" pitchFamily="34" charset="0"/>
                <a:ea typeface="Arial" charset="0"/>
                <a:cs typeface="Arial" charset="0"/>
              </a:rPr>
              <a:t>RELATÓRIO DO PROJETO</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1527982" cy="584775"/>
          </a:xfrm>
          <a:prstGeom prst="rect">
            <a:avLst/>
          </a:prstGeom>
          <a:noFill/>
        </p:spPr>
        <p:txBody>
          <a:bodyPr wrap="none" rtlCol="0">
            <a:spAutoFit/>
          </a:bodyPr>
          <a:lstStyle/>
          <a:p>
            <a:r>
              <a:rPr lang="pt" sz="2400" dirty="0">
                <a:solidFill>
                  <a:schemeClr val="tx1">
                    <a:lumMod val="65000"/>
                    <a:lumOff val="35000"/>
                  </a:schemeClr>
                </a:solidFill>
                <a:latin typeface="Century Gothic" panose="020B0502020202020204" pitchFamily="34" charset="0"/>
              </a:rPr>
              <a:t>1. </a:t>
            </a:r>
            <a:r>
              <a:rPr lang="pt" sz="3200" dirty="0">
                <a:solidFill>
                  <a:schemeClr val="tx1">
                    <a:lumMod val="65000"/>
                    <a:lumOff val="35000"/>
                  </a:schemeClr>
                </a:solidFill>
                <a:latin typeface="Century Gothic" panose="020B0502020202020204" pitchFamily="34" charset="0"/>
              </a:rPr>
              <a:t>Logotipo</a:t>
            </a:r>
            <a:endParaRPr lang="en-US" sz="2400" dirty="0">
              <a:solidFill>
                <a:schemeClr val="tx1">
                  <a:lumMod val="65000"/>
                  <a:lumOff val="35000"/>
                </a:schemeClr>
              </a:solidFill>
              <a:latin typeface="Century Gothic" panose="020B0502020202020204" pitchFamily="34" charset="0"/>
            </a:endParaRP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pt" dirty="0">
                <a:solidFill>
                  <a:schemeClr val="bg1"/>
                </a:solidFill>
                <a:latin typeface="Century Gothic" panose="020B0502020202020204" pitchFamily="34" charset="0"/>
              </a:rPr>
              <a:t>LOGOTIPO</a:t>
            </a:r>
            <a:endParaRPr lang="en-US" dirty="0">
              <a:solidFill>
                <a:schemeClr val="bg1"/>
              </a:solidFill>
              <a:latin typeface="Century Gothic" panose="020B0502020202020204" pitchFamily="34" charset="0"/>
              <a:ea typeface="Arial" charset="0"/>
              <a:cs typeface="Arial" charset="0"/>
            </a:endParaRPr>
          </a:p>
        </p:txBody>
      </p:sp>
      <p:sp>
        <p:nvSpPr>
          <p:cNvPr id="8" name="Rectangle 7">
            <a:extLst>
              <a:ext uri="{FF2B5EF4-FFF2-40B4-BE49-F238E27FC236}">
                <a16:creationId xmlns:a16="http://schemas.microsoft.com/office/drawing/2014/main" id="{BF5586FE-425C-3043-B3E9-E524EDB8E26A}"/>
              </a:ext>
            </a:extLst>
          </p:cNvPr>
          <p:cNvSpPr/>
          <p:nvPr/>
        </p:nvSpPr>
        <p:spPr>
          <a:xfrm>
            <a:off x="444759" y="890855"/>
            <a:ext cx="11432501" cy="374526"/>
          </a:xfrm>
          <a:prstGeom prst="rect">
            <a:avLst/>
          </a:prstGeom>
        </p:spPr>
        <p:txBody>
          <a:bodyPr wrap="square">
            <a:spAutoFit/>
          </a:bodyPr>
          <a:lstStyle/>
          <a:p>
            <a:pPr>
              <a:lnSpc>
                <a:spcPct val="150000"/>
              </a:lnSpc>
              <a:spcAft>
                <a:spcPts val="1600"/>
              </a:spcAft>
            </a:pPr>
            <a:r>
              <a:rPr lang="pt" sz="1400" dirty="0">
                <a:latin typeface="Century Gothic" panose="020B0502020202020204" pitchFamily="34" charset="0"/>
              </a:rPr>
              <a:t>Abaixo estão todos os tratamentos aceitos do logotipo.</a:t>
            </a:r>
          </a:p>
        </p:txBody>
      </p:sp>
      <p:pic>
        <p:nvPicPr>
          <p:cNvPr id="3" name="Picture 2" descr="Logotipo&#10;&#10;Descrição gerada automaticamente">
            <a:extLst>
              <a:ext uri="{FF2B5EF4-FFF2-40B4-BE49-F238E27FC236}">
                <a16:creationId xmlns:a16="http://schemas.microsoft.com/office/drawing/2014/main" id="{EBC370A0-ECBA-554C-A732-1C3DE3B0E5A3}"/>
              </a:ext>
            </a:extLst>
          </p:cNvPr>
          <p:cNvPicPr>
            <a:picLocks noChangeAspect="1"/>
          </p:cNvPicPr>
          <p:nvPr/>
        </p:nvPicPr>
        <p:blipFill>
          <a:blip r:embed="rId3"/>
          <a:stretch>
            <a:fillRect/>
          </a:stretch>
        </p:blipFill>
        <p:spPr>
          <a:xfrm>
            <a:off x="577621" y="2653819"/>
            <a:ext cx="2579008" cy="697692"/>
          </a:xfrm>
          <a:prstGeom prst="rect">
            <a:avLst/>
          </a:prstGeom>
        </p:spPr>
      </p:pic>
      <p:sp>
        <p:nvSpPr>
          <p:cNvPr id="2" name="TextBox 1">
            <a:extLst>
              <a:ext uri="{FF2B5EF4-FFF2-40B4-BE49-F238E27FC236}">
                <a16:creationId xmlns:a16="http://schemas.microsoft.com/office/drawing/2014/main" id="{B2658F5F-FC84-B44E-B55C-A0BDB1DDC2BD}"/>
              </a:ext>
            </a:extLst>
          </p:cNvPr>
          <p:cNvSpPr txBox="1"/>
          <p:nvPr/>
        </p:nvSpPr>
        <p:spPr>
          <a:xfrm>
            <a:off x="469556" y="1902941"/>
            <a:ext cx="2743059" cy="461665"/>
          </a:xfrm>
          <a:prstGeom prst="rect">
            <a:avLst/>
          </a:prstGeom>
          <a:noFill/>
        </p:spPr>
        <p:txBody>
          <a:bodyPr wrap="none" rtlCol="0">
            <a:spAutoFit/>
          </a:bodyPr>
          <a:lstStyle/>
          <a:p>
            <a:r>
              <a:rPr lang="pt" sz="2400" dirty="0">
                <a:solidFill>
                  <a:schemeClr val="tx1">
                    <a:lumMod val="65000"/>
                    <a:lumOff val="35000"/>
                  </a:schemeClr>
                </a:solidFill>
                <a:latin typeface="Century Gothic" panose="020B0502020202020204" pitchFamily="34" charset="0"/>
              </a:rPr>
              <a:t>Horizontal Layout</a:t>
            </a:r>
          </a:p>
        </p:txBody>
      </p:sp>
      <p:pic>
        <p:nvPicPr>
          <p:cNvPr id="10" name="Picture 9" descr="Uma imagem contendo texto, sinal&#10;&#10;Descrição gerada automaticamente">
            <a:extLst>
              <a:ext uri="{FF2B5EF4-FFF2-40B4-BE49-F238E27FC236}">
                <a16:creationId xmlns:a16="http://schemas.microsoft.com/office/drawing/2014/main" id="{974700CB-9180-2F4C-B337-AEE9B53EAE67}"/>
              </a:ext>
            </a:extLst>
          </p:cNvPr>
          <p:cNvPicPr>
            <a:picLocks noChangeAspect="1"/>
          </p:cNvPicPr>
          <p:nvPr/>
        </p:nvPicPr>
        <p:blipFill>
          <a:blip r:embed="rId4"/>
          <a:stretch>
            <a:fillRect/>
          </a:stretch>
        </p:blipFill>
        <p:spPr>
          <a:xfrm>
            <a:off x="3508376" y="2782141"/>
            <a:ext cx="2286884" cy="369332"/>
          </a:xfrm>
          <a:prstGeom prst="rect">
            <a:avLst/>
          </a:prstGeom>
        </p:spPr>
      </p:pic>
      <p:sp>
        <p:nvSpPr>
          <p:cNvPr id="12" name="TextBox 11">
            <a:extLst>
              <a:ext uri="{FF2B5EF4-FFF2-40B4-BE49-F238E27FC236}">
                <a16:creationId xmlns:a16="http://schemas.microsoft.com/office/drawing/2014/main" id="{308BE609-9BEF-E84E-ACFF-BEA15CAF93E5}"/>
              </a:ext>
            </a:extLst>
          </p:cNvPr>
          <p:cNvSpPr txBox="1"/>
          <p:nvPr/>
        </p:nvSpPr>
        <p:spPr>
          <a:xfrm>
            <a:off x="469556" y="3821794"/>
            <a:ext cx="1731564" cy="461665"/>
          </a:xfrm>
          <a:prstGeom prst="rect">
            <a:avLst/>
          </a:prstGeom>
          <a:noFill/>
        </p:spPr>
        <p:txBody>
          <a:bodyPr wrap="none" rtlCol="0">
            <a:spAutoFit/>
          </a:bodyPr>
          <a:lstStyle/>
          <a:p>
            <a:r>
              <a:rPr lang="pt" sz="2400" dirty="0">
                <a:solidFill>
                  <a:schemeClr val="tx1">
                    <a:lumMod val="65000"/>
                    <a:lumOff val="35000"/>
                  </a:schemeClr>
                </a:solidFill>
                <a:latin typeface="Century Gothic" panose="020B0502020202020204" pitchFamily="34" charset="0"/>
              </a:rPr>
              <a:t>Marca de palavras</a:t>
            </a:r>
          </a:p>
        </p:txBody>
      </p:sp>
      <p:sp>
        <p:nvSpPr>
          <p:cNvPr id="15" name="Rectangle 14">
            <a:extLst>
              <a:ext uri="{FF2B5EF4-FFF2-40B4-BE49-F238E27FC236}">
                <a16:creationId xmlns:a16="http://schemas.microsoft.com/office/drawing/2014/main" id="{A2F60142-113E-3645-B909-A70F8E097876}"/>
              </a:ext>
            </a:extLst>
          </p:cNvPr>
          <p:cNvSpPr/>
          <p:nvPr/>
        </p:nvSpPr>
        <p:spPr>
          <a:xfrm>
            <a:off x="469557" y="4190263"/>
            <a:ext cx="6056750" cy="374526"/>
          </a:xfrm>
          <a:prstGeom prst="rect">
            <a:avLst/>
          </a:prstGeom>
        </p:spPr>
        <p:txBody>
          <a:bodyPr wrap="square">
            <a:spAutoFit/>
          </a:bodyPr>
          <a:lstStyle/>
          <a:p>
            <a:pPr>
              <a:lnSpc>
                <a:spcPct val="150000"/>
              </a:lnSpc>
              <a:spcAft>
                <a:spcPts val="1600"/>
              </a:spcAft>
            </a:pPr>
            <a:r>
              <a:rPr lang="pt" sz="1400" dirty="0">
                <a:latin typeface="Century Gothic" panose="020B0502020202020204" pitchFamily="34" charset="0"/>
              </a:rPr>
              <a:t>O logotipo sans logomark deve ser usado exclusivamente dentro do aplicativo.</a:t>
            </a:r>
          </a:p>
        </p:txBody>
      </p:sp>
      <p:pic>
        <p:nvPicPr>
          <p:cNvPr id="19" name="Picture 18" descr="Logotipo&#10;&#10;Descrição gerada automaticamente">
            <a:extLst>
              <a:ext uri="{FF2B5EF4-FFF2-40B4-BE49-F238E27FC236}">
                <a16:creationId xmlns:a16="http://schemas.microsoft.com/office/drawing/2014/main" id="{63F9E51D-54CE-B44F-9FD7-81DC7EDBA85B}"/>
              </a:ext>
            </a:extLst>
          </p:cNvPr>
          <p:cNvPicPr>
            <a:picLocks noChangeAspect="1"/>
          </p:cNvPicPr>
          <p:nvPr/>
        </p:nvPicPr>
        <p:blipFill>
          <a:blip r:embed="rId5"/>
          <a:stretch>
            <a:fillRect/>
          </a:stretch>
        </p:blipFill>
        <p:spPr>
          <a:xfrm>
            <a:off x="943022" y="4776546"/>
            <a:ext cx="2213607" cy="694944"/>
          </a:xfrm>
          <a:prstGeom prst="rect">
            <a:avLst/>
          </a:prstGeom>
        </p:spPr>
      </p:pic>
      <p:pic>
        <p:nvPicPr>
          <p:cNvPr id="21" name="Picture 20" descr="Logotipo&#10;&#10;Descrição gerada automaticamente com confiança média">
            <a:extLst>
              <a:ext uri="{FF2B5EF4-FFF2-40B4-BE49-F238E27FC236}">
                <a16:creationId xmlns:a16="http://schemas.microsoft.com/office/drawing/2014/main" id="{13770805-3200-F94B-94FE-01AF6BFBB826}"/>
              </a:ext>
            </a:extLst>
          </p:cNvPr>
          <p:cNvPicPr>
            <a:picLocks noChangeAspect="1"/>
          </p:cNvPicPr>
          <p:nvPr/>
        </p:nvPicPr>
        <p:blipFill>
          <a:blip r:embed="rId6"/>
          <a:stretch>
            <a:fillRect/>
          </a:stretch>
        </p:blipFill>
        <p:spPr>
          <a:xfrm>
            <a:off x="3870236" y="4875369"/>
            <a:ext cx="1977390" cy="384048"/>
          </a:xfrm>
          <a:prstGeom prst="rect">
            <a:avLst/>
          </a:prstGeom>
        </p:spPr>
      </p:pic>
      <p:sp>
        <p:nvSpPr>
          <p:cNvPr id="22" name="TextBox 21">
            <a:extLst>
              <a:ext uri="{FF2B5EF4-FFF2-40B4-BE49-F238E27FC236}">
                <a16:creationId xmlns:a16="http://schemas.microsoft.com/office/drawing/2014/main" id="{46A3C747-4DD3-7744-B42C-FAC21A95C84E}"/>
              </a:ext>
            </a:extLst>
          </p:cNvPr>
          <p:cNvSpPr txBox="1"/>
          <p:nvPr/>
        </p:nvSpPr>
        <p:spPr>
          <a:xfrm>
            <a:off x="7165971" y="1902941"/>
            <a:ext cx="2425664" cy="461665"/>
          </a:xfrm>
          <a:prstGeom prst="rect">
            <a:avLst/>
          </a:prstGeom>
          <a:noFill/>
        </p:spPr>
        <p:txBody>
          <a:bodyPr wrap="none" rtlCol="0">
            <a:spAutoFit/>
          </a:bodyPr>
          <a:lstStyle/>
          <a:p>
            <a:r>
              <a:rPr lang="pt" sz="2400" dirty="0">
                <a:solidFill>
                  <a:schemeClr val="tx1">
                    <a:lumMod val="65000"/>
                    <a:lumOff val="35000"/>
                  </a:schemeClr>
                </a:solidFill>
                <a:latin typeface="Century Gothic" panose="020B0502020202020204" pitchFamily="34" charset="0"/>
              </a:rPr>
              <a:t>Vertical Layout</a:t>
            </a:r>
          </a:p>
        </p:txBody>
      </p:sp>
      <p:sp>
        <p:nvSpPr>
          <p:cNvPr id="23" name="TextBox 22">
            <a:extLst>
              <a:ext uri="{FF2B5EF4-FFF2-40B4-BE49-F238E27FC236}">
                <a16:creationId xmlns:a16="http://schemas.microsoft.com/office/drawing/2014/main" id="{25EE00B7-D7D6-E54F-A996-6391E8ADAEDB}"/>
              </a:ext>
            </a:extLst>
          </p:cNvPr>
          <p:cNvSpPr txBox="1"/>
          <p:nvPr/>
        </p:nvSpPr>
        <p:spPr>
          <a:xfrm>
            <a:off x="7165971" y="4258296"/>
            <a:ext cx="2645276" cy="461665"/>
          </a:xfrm>
          <a:prstGeom prst="rect">
            <a:avLst/>
          </a:prstGeom>
          <a:noFill/>
        </p:spPr>
        <p:txBody>
          <a:bodyPr wrap="none" rtlCol="0">
            <a:spAutoFit/>
          </a:bodyPr>
          <a:lstStyle/>
          <a:p>
            <a:r>
              <a:rPr lang="pt" sz="2400" dirty="0">
                <a:solidFill>
                  <a:schemeClr val="tx1">
                    <a:lumMod val="65000"/>
                    <a:lumOff val="35000"/>
                  </a:schemeClr>
                </a:solidFill>
                <a:latin typeface="Century Gothic" panose="020B0502020202020204" pitchFamily="34" charset="0"/>
              </a:rPr>
              <a:t>Marca de logotipo (ícone)</a:t>
            </a:r>
          </a:p>
        </p:txBody>
      </p:sp>
      <p:pic>
        <p:nvPicPr>
          <p:cNvPr id="25" name="Picture 24" descr="Logotipo&#10;&#10;Descrição gerada automaticamente">
            <a:extLst>
              <a:ext uri="{FF2B5EF4-FFF2-40B4-BE49-F238E27FC236}">
                <a16:creationId xmlns:a16="http://schemas.microsoft.com/office/drawing/2014/main" id="{E85648FA-FF02-AF46-B991-E4D8F787F6D6}"/>
              </a:ext>
            </a:extLst>
          </p:cNvPr>
          <p:cNvPicPr>
            <a:picLocks noChangeAspect="1"/>
          </p:cNvPicPr>
          <p:nvPr/>
        </p:nvPicPr>
        <p:blipFill>
          <a:blip r:embed="rId7"/>
          <a:stretch>
            <a:fillRect/>
          </a:stretch>
        </p:blipFill>
        <p:spPr>
          <a:xfrm>
            <a:off x="9797979" y="2661412"/>
            <a:ext cx="1623056" cy="1010353"/>
          </a:xfrm>
          <a:prstGeom prst="rect">
            <a:avLst/>
          </a:prstGeom>
        </p:spPr>
      </p:pic>
      <p:pic>
        <p:nvPicPr>
          <p:cNvPr id="27" name="Picture 26" descr="Logotipo&#10;&#10;Descrição gerada automaticamente">
            <a:extLst>
              <a:ext uri="{FF2B5EF4-FFF2-40B4-BE49-F238E27FC236}">
                <a16:creationId xmlns:a16="http://schemas.microsoft.com/office/drawing/2014/main" id="{BD8D79A2-F9DD-934E-BCAE-B827675F8822}"/>
              </a:ext>
            </a:extLst>
          </p:cNvPr>
          <p:cNvPicPr>
            <a:picLocks noChangeAspect="1"/>
          </p:cNvPicPr>
          <p:nvPr/>
        </p:nvPicPr>
        <p:blipFill>
          <a:blip r:embed="rId8"/>
          <a:stretch>
            <a:fillRect/>
          </a:stretch>
        </p:blipFill>
        <p:spPr>
          <a:xfrm>
            <a:off x="7372250" y="2544959"/>
            <a:ext cx="2013105" cy="1377970"/>
          </a:xfrm>
          <a:prstGeom prst="rect">
            <a:avLst/>
          </a:prstGeom>
        </p:spPr>
      </p:pic>
      <p:pic>
        <p:nvPicPr>
          <p:cNvPr id="29" name="Picture 28" descr="Logotipo, ícone&#10;&#10;Descrição gerada automaticamente">
            <a:extLst>
              <a:ext uri="{FF2B5EF4-FFF2-40B4-BE49-F238E27FC236}">
                <a16:creationId xmlns:a16="http://schemas.microsoft.com/office/drawing/2014/main" id="{6DE9B047-B786-0B44-87D0-D4DE353FB997}"/>
              </a:ext>
            </a:extLst>
          </p:cNvPr>
          <p:cNvPicPr>
            <a:picLocks noChangeAspect="1"/>
          </p:cNvPicPr>
          <p:nvPr/>
        </p:nvPicPr>
        <p:blipFill>
          <a:blip r:embed="rId9"/>
          <a:stretch>
            <a:fillRect/>
          </a:stretch>
        </p:blipFill>
        <p:spPr>
          <a:xfrm>
            <a:off x="7934577" y="4871445"/>
            <a:ext cx="1100796" cy="1100796"/>
          </a:xfrm>
          <a:prstGeom prst="rect">
            <a:avLst/>
          </a:prstGeom>
        </p:spPr>
      </p:pic>
      <p:pic>
        <p:nvPicPr>
          <p:cNvPr id="31" name="Picture 30" descr="Uma imagem contendo logotipo&#10;&#10;Descrição gerada automaticamente">
            <a:extLst>
              <a:ext uri="{FF2B5EF4-FFF2-40B4-BE49-F238E27FC236}">
                <a16:creationId xmlns:a16="http://schemas.microsoft.com/office/drawing/2014/main" id="{7EA752F2-1884-5746-AFB2-8349EA916ADD}"/>
              </a:ext>
            </a:extLst>
          </p:cNvPr>
          <p:cNvPicPr>
            <a:picLocks noChangeAspect="1"/>
          </p:cNvPicPr>
          <p:nvPr/>
        </p:nvPicPr>
        <p:blipFill>
          <a:blip r:embed="rId10"/>
          <a:stretch>
            <a:fillRect/>
          </a:stretch>
        </p:blipFill>
        <p:spPr>
          <a:xfrm>
            <a:off x="10159212" y="4871445"/>
            <a:ext cx="891024" cy="1097280"/>
          </a:xfrm>
          <a:prstGeom prst="rect">
            <a:avLst/>
          </a:prstGeom>
        </p:spPr>
      </p:pic>
    </p:spTree>
    <p:extLst>
      <p:ext uri="{BB962C8B-B14F-4D97-AF65-F5344CB8AC3E}">
        <p14:creationId xmlns:p14="http://schemas.microsoft.com/office/powerpoint/2010/main" val="3366525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Forma&#10;&#10;Descrição gerada automaticamente">
            <a:extLst>
              <a:ext uri="{FF2B5EF4-FFF2-40B4-BE49-F238E27FC236}">
                <a16:creationId xmlns:a16="http://schemas.microsoft.com/office/drawing/2014/main" id="{ABDBCBF5-F2FC-CD43-8D7A-AB0B853B2BFC}"/>
              </a:ext>
            </a:extLst>
          </p:cNvPr>
          <p:cNvPicPr>
            <a:picLocks noChangeAspect="1"/>
          </p:cNvPicPr>
          <p:nvPr/>
        </p:nvPicPr>
        <p:blipFill>
          <a:blip r:embed="rId3"/>
          <a:stretch>
            <a:fillRect/>
          </a:stretch>
        </p:blipFill>
        <p:spPr>
          <a:xfrm>
            <a:off x="7923313" y="84161"/>
            <a:ext cx="4997547" cy="6042008"/>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a:r>
              <a:rPr lang="pt" b="1" dirty="0">
                <a:solidFill>
                  <a:schemeClr val="bg1"/>
                </a:solidFill>
                <a:latin typeface="Century Gothic" panose="020B0502020202020204" pitchFamily="34" charset="0"/>
                <a:ea typeface="Arial" charset="0"/>
                <a:cs typeface="Arial" charset="0"/>
              </a:rPr>
              <a:t>RELATÓRIO DO PROJETO</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2672526" cy="584775"/>
          </a:xfrm>
          <a:prstGeom prst="rect">
            <a:avLst/>
          </a:prstGeom>
          <a:noFill/>
        </p:spPr>
        <p:txBody>
          <a:bodyPr wrap="none" rtlCol="0">
            <a:spAutoFit/>
          </a:bodyPr>
          <a:lstStyle/>
          <a:p>
            <a:r>
              <a:rPr lang="pt" sz="2400" dirty="0">
                <a:solidFill>
                  <a:schemeClr val="tx1">
                    <a:lumMod val="65000"/>
                    <a:lumOff val="35000"/>
                  </a:schemeClr>
                </a:solidFill>
                <a:latin typeface="Century Gothic" panose="020B0502020202020204" pitchFamily="34" charset="0"/>
              </a:rPr>
              <a:t>2. </a:t>
            </a:r>
            <a:r>
              <a:rPr lang="pt" sz="3200" dirty="0">
                <a:solidFill>
                  <a:schemeClr val="tx1">
                    <a:lumMod val="65000"/>
                    <a:lumOff val="35000"/>
                  </a:schemeClr>
                </a:solidFill>
                <a:latin typeface="Century Gothic" panose="020B0502020202020204" pitchFamily="34" charset="0"/>
              </a:rPr>
              <a:t>Liberação</a:t>
            </a:r>
            <a:endParaRPr lang="en-US" sz="2400" dirty="0">
              <a:solidFill>
                <a:schemeClr val="tx1">
                  <a:lumMod val="65000"/>
                  <a:lumOff val="35000"/>
                </a:schemeClr>
              </a:solidFill>
              <a:latin typeface="Century Gothic" panose="020B0502020202020204" pitchFamily="34" charset="0"/>
            </a:endParaRP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pt" dirty="0">
                <a:solidFill>
                  <a:schemeClr val="bg1"/>
                </a:solidFill>
                <a:latin typeface="Century Gothic" panose="020B0502020202020204" pitchFamily="34" charset="0"/>
                <a:ea typeface="Arial" charset="0"/>
                <a:cs typeface="Arial" charset="0"/>
              </a:rPr>
              <a:t>AUTORIZAÇÃO</a:t>
            </a:r>
          </a:p>
        </p:txBody>
      </p:sp>
      <p:sp>
        <p:nvSpPr>
          <p:cNvPr id="2" name="Rectangle 1">
            <a:extLst>
              <a:ext uri="{FF2B5EF4-FFF2-40B4-BE49-F238E27FC236}">
                <a16:creationId xmlns:a16="http://schemas.microsoft.com/office/drawing/2014/main" id="{8941B581-3871-924A-9F56-DE67B0919E0E}"/>
              </a:ext>
            </a:extLst>
          </p:cNvPr>
          <p:cNvSpPr/>
          <p:nvPr/>
        </p:nvSpPr>
        <p:spPr>
          <a:xfrm>
            <a:off x="444759" y="917186"/>
            <a:ext cx="7772484" cy="1020857"/>
          </a:xfrm>
          <a:prstGeom prst="rect">
            <a:avLst/>
          </a:prstGeom>
        </p:spPr>
        <p:txBody>
          <a:bodyPr wrap="square">
            <a:spAutoFit/>
          </a:bodyPr>
          <a:lstStyle/>
          <a:p>
            <a:pPr>
              <a:lnSpc>
                <a:spcPct val="150000"/>
              </a:lnSpc>
              <a:spcAft>
                <a:spcPts val="1600"/>
              </a:spcAft>
            </a:pPr>
            <a:r>
              <a:rPr lang="pt" sz="1400" dirty="0">
                <a:latin typeface="Century Gothic" panose="020B0502020202020204" pitchFamily="34" charset="0"/>
              </a:rPr>
              <a:t>Dê ao logotipo algum espaço para respirar. O logotipo deve ser permitido algum espaço livre em torno de toda a trava. Isso fornecerá um espaçamento adequado para seus ascendentes de caráter. Abaixo está a quantidade mínima de liberação, mas mais é preferível. </a:t>
            </a:r>
          </a:p>
        </p:txBody>
      </p:sp>
      <p:pic>
        <p:nvPicPr>
          <p:cNvPr id="8" name="Picture 7" descr="Interface gráfica do usuário, aplicativo&#10;&#10;Descrição gerada automaticamente">
            <a:extLst>
              <a:ext uri="{FF2B5EF4-FFF2-40B4-BE49-F238E27FC236}">
                <a16:creationId xmlns:a16="http://schemas.microsoft.com/office/drawing/2014/main" id="{DA62591A-DF9E-FB4D-A540-97DB400CFE51}"/>
              </a:ext>
            </a:extLst>
          </p:cNvPr>
          <p:cNvPicPr>
            <a:picLocks noChangeAspect="1"/>
          </p:cNvPicPr>
          <p:nvPr/>
        </p:nvPicPr>
        <p:blipFill>
          <a:blip r:embed="rId4"/>
          <a:stretch>
            <a:fillRect/>
          </a:stretch>
        </p:blipFill>
        <p:spPr>
          <a:xfrm>
            <a:off x="444759" y="2604702"/>
            <a:ext cx="10731500" cy="2463800"/>
          </a:xfrm>
          <a:prstGeom prst="rect">
            <a:avLst/>
          </a:prstGeom>
        </p:spPr>
      </p:pic>
    </p:spTree>
    <p:extLst>
      <p:ext uri="{BB962C8B-B14F-4D97-AF65-F5344CB8AC3E}">
        <p14:creationId xmlns:p14="http://schemas.microsoft.com/office/powerpoint/2010/main" val="4160940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pt" b="1" dirty="0">
                <a:solidFill>
                  <a:schemeClr val="bg1"/>
                </a:solidFill>
                <a:latin typeface="Century Gothic" panose="020B0502020202020204" pitchFamily="34" charset="0"/>
                <a:ea typeface="Arial" charset="0"/>
                <a:cs typeface="Arial" charset="0"/>
              </a:rPr>
              <a:t>RELATÓRIO DO PROJETO</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3685624" cy="584775"/>
          </a:xfrm>
          <a:prstGeom prst="rect">
            <a:avLst/>
          </a:prstGeom>
          <a:noFill/>
        </p:spPr>
        <p:txBody>
          <a:bodyPr wrap="none" rtlCol="0">
            <a:spAutoFit/>
          </a:bodyPr>
          <a:lstStyle/>
          <a:p>
            <a:r>
              <a:rPr lang="pt" sz="2400" dirty="0">
                <a:solidFill>
                  <a:schemeClr val="tx1">
                    <a:lumMod val="65000"/>
                    <a:lumOff val="35000"/>
                  </a:schemeClr>
                </a:solidFill>
                <a:latin typeface="Century Gothic" panose="020B0502020202020204" pitchFamily="34" charset="0"/>
              </a:rPr>
              <a:t>3. </a:t>
            </a:r>
            <a:r>
              <a:rPr lang="pt" sz="3200" dirty="0">
                <a:solidFill>
                  <a:schemeClr val="tx1">
                    <a:lumMod val="65000"/>
                    <a:lumOff val="35000"/>
                  </a:schemeClr>
                </a:solidFill>
                <a:latin typeface="Century Gothic" panose="020B0502020202020204" pitchFamily="34" charset="0"/>
              </a:rPr>
              <a:t>Uso incorreto</a:t>
            </a:r>
            <a:endParaRPr lang="en-US" sz="2400" dirty="0">
              <a:solidFill>
                <a:schemeClr val="tx1">
                  <a:lumMod val="65000"/>
                  <a:lumOff val="35000"/>
                </a:schemeClr>
              </a:solidFill>
              <a:latin typeface="Century Gothic" panose="020B0502020202020204" pitchFamily="34" charset="0"/>
            </a:endParaRP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pt" dirty="0">
                <a:solidFill>
                  <a:schemeClr val="bg1"/>
                </a:solidFill>
                <a:latin typeface="Century Gothic" panose="020B0502020202020204" pitchFamily="34" charset="0"/>
                <a:ea typeface="Arial" charset="0"/>
                <a:cs typeface="Arial" charset="0"/>
              </a:rPr>
              <a:t>USO INCORRETO</a:t>
            </a:r>
          </a:p>
        </p:txBody>
      </p:sp>
      <p:sp>
        <p:nvSpPr>
          <p:cNvPr id="2" name="Rectangle 1">
            <a:extLst>
              <a:ext uri="{FF2B5EF4-FFF2-40B4-BE49-F238E27FC236}">
                <a16:creationId xmlns:a16="http://schemas.microsoft.com/office/drawing/2014/main" id="{8941B581-3871-924A-9F56-DE67B0919E0E}"/>
              </a:ext>
            </a:extLst>
          </p:cNvPr>
          <p:cNvSpPr/>
          <p:nvPr/>
        </p:nvSpPr>
        <p:spPr>
          <a:xfrm>
            <a:off x="444759" y="836826"/>
            <a:ext cx="8283454" cy="374526"/>
          </a:xfrm>
          <a:prstGeom prst="rect">
            <a:avLst/>
          </a:prstGeom>
        </p:spPr>
        <p:txBody>
          <a:bodyPr wrap="square">
            <a:spAutoFit/>
          </a:bodyPr>
          <a:lstStyle/>
          <a:p>
            <a:pPr>
              <a:lnSpc>
                <a:spcPct val="150000"/>
              </a:lnSpc>
              <a:spcAft>
                <a:spcPts val="1600"/>
              </a:spcAft>
            </a:pPr>
            <a:r>
              <a:rPr lang="pt" sz="1400" dirty="0">
                <a:latin typeface="Century Gothic" panose="020B0502020202020204" pitchFamily="34" charset="0"/>
              </a:rPr>
              <a:t>Por favor, use os logotipos como eles são fornecidos nestas diretrizes. Não altere o logotipo.</a:t>
            </a:r>
          </a:p>
        </p:txBody>
      </p:sp>
      <p:sp>
        <p:nvSpPr>
          <p:cNvPr id="11" name="TextBox 10">
            <a:extLst>
              <a:ext uri="{FF2B5EF4-FFF2-40B4-BE49-F238E27FC236}">
                <a16:creationId xmlns:a16="http://schemas.microsoft.com/office/drawing/2014/main" id="{F60D916A-4CF6-BE45-AB82-BB2C19FFD3E4}"/>
              </a:ext>
            </a:extLst>
          </p:cNvPr>
          <p:cNvSpPr txBox="1"/>
          <p:nvPr/>
        </p:nvSpPr>
        <p:spPr>
          <a:xfrm>
            <a:off x="884903" y="2573010"/>
            <a:ext cx="835485" cy="400110"/>
          </a:xfrm>
          <a:prstGeom prst="rect">
            <a:avLst/>
          </a:prstGeom>
          <a:noFill/>
        </p:spPr>
        <p:txBody>
          <a:bodyPr wrap="none" rtlCol="0">
            <a:spAutoFit/>
          </a:bodyPr>
          <a:lstStyle/>
          <a:p>
            <a:r>
              <a:rPr lang="pt" sz="2000" b="1" dirty="0">
                <a:solidFill>
                  <a:srgbClr val="C00000"/>
                </a:solidFill>
                <a:latin typeface="Century Gothic" panose="020B0502020202020204" pitchFamily="34" charset="0"/>
              </a:rPr>
              <a:t>Enviesar</a:t>
            </a:r>
          </a:p>
        </p:txBody>
      </p:sp>
      <p:sp>
        <p:nvSpPr>
          <p:cNvPr id="12" name="Rectangle 11">
            <a:extLst>
              <a:ext uri="{FF2B5EF4-FFF2-40B4-BE49-F238E27FC236}">
                <a16:creationId xmlns:a16="http://schemas.microsoft.com/office/drawing/2014/main" id="{1FE19A61-7739-C14B-87B6-5CF2A0DFD1F7}"/>
              </a:ext>
            </a:extLst>
          </p:cNvPr>
          <p:cNvSpPr/>
          <p:nvPr/>
        </p:nvSpPr>
        <p:spPr>
          <a:xfrm>
            <a:off x="884903" y="2956702"/>
            <a:ext cx="2153027" cy="584775"/>
          </a:xfrm>
          <a:prstGeom prst="rect">
            <a:avLst/>
          </a:prstGeom>
        </p:spPr>
        <p:txBody>
          <a:bodyPr wrap="square">
            <a:spAutoFit/>
          </a:bodyPr>
          <a:lstStyle/>
          <a:p>
            <a:pPr>
              <a:spcAft>
                <a:spcPts val="1600"/>
              </a:spcAft>
            </a:pPr>
            <a:r>
              <a:rPr lang="pt" sz="1600" dirty="0">
                <a:latin typeface="Century Gothic" panose="020B0502020202020204" pitchFamily="34" charset="0"/>
              </a:rPr>
              <a:t>Não desvie ou escama desproporcionalmente</a:t>
            </a:r>
          </a:p>
        </p:txBody>
      </p:sp>
      <p:sp>
        <p:nvSpPr>
          <p:cNvPr id="15" name="TextBox 14">
            <a:extLst>
              <a:ext uri="{FF2B5EF4-FFF2-40B4-BE49-F238E27FC236}">
                <a16:creationId xmlns:a16="http://schemas.microsoft.com/office/drawing/2014/main" id="{A0630246-D1E4-214D-B698-63D8290C2965}"/>
              </a:ext>
            </a:extLst>
          </p:cNvPr>
          <p:cNvSpPr txBox="1"/>
          <p:nvPr/>
        </p:nvSpPr>
        <p:spPr>
          <a:xfrm>
            <a:off x="4903665" y="2573010"/>
            <a:ext cx="2013693" cy="400110"/>
          </a:xfrm>
          <a:prstGeom prst="rect">
            <a:avLst/>
          </a:prstGeom>
          <a:noFill/>
        </p:spPr>
        <p:txBody>
          <a:bodyPr wrap="none" rtlCol="0">
            <a:spAutoFit/>
          </a:bodyPr>
          <a:lstStyle/>
          <a:p>
            <a:r>
              <a:rPr lang="pt" sz="2000" b="1" dirty="0">
                <a:solidFill>
                  <a:srgbClr val="C00000"/>
                </a:solidFill>
                <a:latin typeface="Century Gothic" panose="020B0502020202020204" pitchFamily="34" charset="0"/>
              </a:rPr>
              <a:t>Mudar de cor</a:t>
            </a:r>
          </a:p>
        </p:txBody>
      </p:sp>
      <p:sp>
        <p:nvSpPr>
          <p:cNvPr id="16" name="Rectangle 15">
            <a:extLst>
              <a:ext uri="{FF2B5EF4-FFF2-40B4-BE49-F238E27FC236}">
                <a16:creationId xmlns:a16="http://schemas.microsoft.com/office/drawing/2014/main" id="{47ED6A8D-E6A1-1F4E-BA87-A5FBA0184BE5}"/>
              </a:ext>
            </a:extLst>
          </p:cNvPr>
          <p:cNvSpPr/>
          <p:nvPr/>
        </p:nvSpPr>
        <p:spPr>
          <a:xfrm>
            <a:off x="4903665" y="2956702"/>
            <a:ext cx="2724649" cy="338554"/>
          </a:xfrm>
          <a:prstGeom prst="rect">
            <a:avLst/>
          </a:prstGeom>
        </p:spPr>
        <p:txBody>
          <a:bodyPr wrap="square">
            <a:spAutoFit/>
          </a:bodyPr>
          <a:lstStyle/>
          <a:p>
            <a:pPr>
              <a:spcAft>
                <a:spcPts val="1600"/>
              </a:spcAft>
            </a:pPr>
            <a:r>
              <a:rPr lang="pt" sz="1600" dirty="0">
                <a:latin typeface="Century Gothic" panose="020B0502020202020204" pitchFamily="34" charset="0"/>
              </a:rPr>
              <a:t>Não mude as cores.</a:t>
            </a:r>
          </a:p>
        </p:txBody>
      </p:sp>
      <p:sp>
        <p:nvSpPr>
          <p:cNvPr id="18" name="TextBox 17">
            <a:extLst>
              <a:ext uri="{FF2B5EF4-FFF2-40B4-BE49-F238E27FC236}">
                <a16:creationId xmlns:a16="http://schemas.microsoft.com/office/drawing/2014/main" id="{24913F0B-216B-9C46-BF4F-21B934DAE498}"/>
              </a:ext>
            </a:extLst>
          </p:cNvPr>
          <p:cNvSpPr txBox="1"/>
          <p:nvPr/>
        </p:nvSpPr>
        <p:spPr>
          <a:xfrm>
            <a:off x="8924012" y="2573010"/>
            <a:ext cx="1316386" cy="400110"/>
          </a:xfrm>
          <a:prstGeom prst="rect">
            <a:avLst/>
          </a:prstGeom>
          <a:noFill/>
        </p:spPr>
        <p:txBody>
          <a:bodyPr wrap="none" rtlCol="0">
            <a:spAutoFit/>
          </a:bodyPr>
          <a:lstStyle/>
          <a:p>
            <a:r>
              <a:rPr lang="pt" sz="2000" b="1" dirty="0">
                <a:solidFill>
                  <a:srgbClr val="C00000"/>
                </a:solidFill>
                <a:latin typeface="Century Gothic" panose="020B0502020202020204" pitchFamily="34" charset="0"/>
              </a:rPr>
              <a:t>Recriar</a:t>
            </a:r>
          </a:p>
        </p:txBody>
      </p:sp>
      <p:sp>
        <p:nvSpPr>
          <p:cNvPr id="19" name="Rectangle 18">
            <a:extLst>
              <a:ext uri="{FF2B5EF4-FFF2-40B4-BE49-F238E27FC236}">
                <a16:creationId xmlns:a16="http://schemas.microsoft.com/office/drawing/2014/main" id="{BCF5A97E-B7FA-A44D-9555-3CF3FF363823}"/>
              </a:ext>
            </a:extLst>
          </p:cNvPr>
          <p:cNvSpPr/>
          <p:nvPr/>
        </p:nvSpPr>
        <p:spPr>
          <a:xfrm>
            <a:off x="8924012" y="2956702"/>
            <a:ext cx="2724649" cy="584775"/>
          </a:xfrm>
          <a:prstGeom prst="rect">
            <a:avLst/>
          </a:prstGeom>
        </p:spPr>
        <p:txBody>
          <a:bodyPr wrap="square">
            <a:spAutoFit/>
          </a:bodyPr>
          <a:lstStyle/>
          <a:p>
            <a:r>
              <a:rPr lang="pt" sz="1600" dirty="0">
                <a:latin typeface="Century Gothic" panose="020B0502020202020204" pitchFamily="34" charset="0"/>
              </a:rPr>
              <a:t>Não faça alterações, adições ou substituições</a:t>
            </a:r>
          </a:p>
        </p:txBody>
      </p:sp>
      <p:sp>
        <p:nvSpPr>
          <p:cNvPr id="21" name="TextBox 20">
            <a:extLst>
              <a:ext uri="{FF2B5EF4-FFF2-40B4-BE49-F238E27FC236}">
                <a16:creationId xmlns:a16="http://schemas.microsoft.com/office/drawing/2014/main" id="{E6FD11B4-AA73-5944-BE5E-3AB43B4703FF}"/>
              </a:ext>
            </a:extLst>
          </p:cNvPr>
          <p:cNvSpPr txBox="1"/>
          <p:nvPr/>
        </p:nvSpPr>
        <p:spPr>
          <a:xfrm>
            <a:off x="807892" y="5294405"/>
            <a:ext cx="1609736" cy="400110"/>
          </a:xfrm>
          <a:prstGeom prst="rect">
            <a:avLst/>
          </a:prstGeom>
          <a:noFill/>
        </p:spPr>
        <p:txBody>
          <a:bodyPr wrap="none" rtlCol="0">
            <a:spAutoFit/>
          </a:bodyPr>
          <a:lstStyle/>
          <a:p>
            <a:r>
              <a:rPr lang="pt" sz="2000" b="1" dirty="0">
                <a:solidFill>
                  <a:srgbClr val="C00000"/>
                </a:solidFill>
                <a:latin typeface="Century Gothic" panose="020B0502020202020204" pitchFamily="34" charset="0"/>
              </a:rPr>
              <a:t>Adicionar efeitos</a:t>
            </a:r>
          </a:p>
        </p:txBody>
      </p:sp>
      <p:sp>
        <p:nvSpPr>
          <p:cNvPr id="22" name="Rectangle 21">
            <a:extLst>
              <a:ext uri="{FF2B5EF4-FFF2-40B4-BE49-F238E27FC236}">
                <a16:creationId xmlns:a16="http://schemas.microsoft.com/office/drawing/2014/main" id="{B8EC3851-2DA0-AA4C-A021-11DD65C6A4F6}"/>
              </a:ext>
            </a:extLst>
          </p:cNvPr>
          <p:cNvSpPr/>
          <p:nvPr/>
        </p:nvSpPr>
        <p:spPr>
          <a:xfrm>
            <a:off x="807891" y="5678097"/>
            <a:ext cx="2846735" cy="584775"/>
          </a:xfrm>
          <a:prstGeom prst="rect">
            <a:avLst/>
          </a:prstGeom>
        </p:spPr>
        <p:txBody>
          <a:bodyPr wrap="square">
            <a:spAutoFit/>
          </a:bodyPr>
          <a:lstStyle/>
          <a:p>
            <a:pPr>
              <a:spcAft>
                <a:spcPts val="1600"/>
              </a:spcAft>
            </a:pPr>
            <a:r>
              <a:rPr lang="pt" sz="1600" dirty="0">
                <a:latin typeface="Century Gothic" panose="020B0502020202020204" pitchFamily="34" charset="0"/>
              </a:rPr>
              <a:t>Não adicione sombras, golpes ou bisias.</a:t>
            </a:r>
          </a:p>
        </p:txBody>
      </p:sp>
      <p:sp>
        <p:nvSpPr>
          <p:cNvPr id="24" name="TextBox 23">
            <a:extLst>
              <a:ext uri="{FF2B5EF4-FFF2-40B4-BE49-F238E27FC236}">
                <a16:creationId xmlns:a16="http://schemas.microsoft.com/office/drawing/2014/main" id="{04EA6230-C766-8F44-BDC8-886DBA283D55}"/>
              </a:ext>
            </a:extLst>
          </p:cNvPr>
          <p:cNvSpPr txBox="1"/>
          <p:nvPr/>
        </p:nvSpPr>
        <p:spPr>
          <a:xfrm>
            <a:off x="4826654" y="5294405"/>
            <a:ext cx="2154757" cy="400110"/>
          </a:xfrm>
          <a:prstGeom prst="rect">
            <a:avLst/>
          </a:prstGeom>
          <a:noFill/>
        </p:spPr>
        <p:txBody>
          <a:bodyPr wrap="none" rtlCol="0">
            <a:spAutoFit/>
          </a:bodyPr>
          <a:lstStyle/>
          <a:p>
            <a:r>
              <a:rPr lang="pt" sz="2000" b="1" dirty="0">
                <a:solidFill>
                  <a:srgbClr val="C00000"/>
                </a:solidFill>
                <a:latin typeface="Century Gothic" panose="020B0502020202020204" pitchFamily="34" charset="0"/>
              </a:rPr>
              <a:t>Alterar orientação</a:t>
            </a:r>
          </a:p>
        </p:txBody>
      </p:sp>
      <p:sp>
        <p:nvSpPr>
          <p:cNvPr id="25" name="Rectangle 24">
            <a:extLst>
              <a:ext uri="{FF2B5EF4-FFF2-40B4-BE49-F238E27FC236}">
                <a16:creationId xmlns:a16="http://schemas.microsoft.com/office/drawing/2014/main" id="{1FB1532A-BEDA-454C-A4AC-CFEF862C918D}"/>
              </a:ext>
            </a:extLst>
          </p:cNvPr>
          <p:cNvSpPr/>
          <p:nvPr/>
        </p:nvSpPr>
        <p:spPr>
          <a:xfrm>
            <a:off x="4826654" y="5678097"/>
            <a:ext cx="2946164" cy="584775"/>
          </a:xfrm>
          <a:prstGeom prst="rect">
            <a:avLst/>
          </a:prstGeom>
        </p:spPr>
        <p:txBody>
          <a:bodyPr wrap="square">
            <a:spAutoFit/>
          </a:bodyPr>
          <a:lstStyle/>
          <a:p>
            <a:pPr>
              <a:spcAft>
                <a:spcPts val="1600"/>
              </a:spcAft>
            </a:pPr>
            <a:r>
              <a:rPr lang="pt" sz="1600" dirty="0">
                <a:latin typeface="Century Gothic" panose="020B0502020202020204" pitchFamily="34" charset="0"/>
              </a:rPr>
              <a:t>Não mude a orientação.</a:t>
            </a:r>
          </a:p>
        </p:txBody>
      </p:sp>
      <p:sp>
        <p:nvSpPr>
          <p:cNvPr id="27" name="TextBox 26">
            <a:extLst>
              <a:ext uri="{FF2B5EF4-FFF2-40B4-BE49-F238E27FC236}">
                <a16:creationId xmlns:a16="http://schemas.microsoft.com/office/drawing/2014/main" id="{308810DF-EF2C-EC4E-A03F-2FB04066042A}"/>
              </a:ext>
            </a:extLst>
          </p:cNvPr>
          <p:cNvSpPr txBox="1"/>
          <p:nvPr/>
        </p:nvSpPr>
        <p:spPr>
          <a:xfrm>
            <a:off x="8847001" y="5294405"/>
            <a:ext cx="3010761" cy="400110"/>
          </a:xfrm>
          <a:prstGeom prst="rect">
            <a:avLst/>
          </a:prstGeom>
          <a:noFill/>
        </p:spPr>
        <p:txBody>
          <a:bodyPr wrap="none" rtlCol="0">
            <a:spAutoFit/>
          </a:bodyPr>
          <a:lstStyle/>
          <a:p>
            <a:r>
              <a:rPr lang="pt" sz="2000" b="1" dirty="0">
                <a:solidFill>
                  <a:srgbClr val="C00000"/>
                </a:solidFill>
                <a:latin typeface="Century Gothic" panose="020B0502020202020204" pitchFamily="34" charset="0"/>
              </a:rPr>
              <a:t>Use fundos ocupados</a:t>
            </a:r>
          </a:p>
        </p:txBody>
      </p:sp>
      <p:sp>
        <p:nvSpPr>
          <p:cNvPr id="28" name="Rectangle 27">
            <a:extLst>
              <a:ext uri="{FF2B5EF4-FFF2-40B4-BE49-F238E27FC236}">
                <a16:creationId xmlns:a16="http://schemas.microsoft.com/office/drawing/2014/main" id="{FA87CDFF-D31D-7D41-9A54-4110154B273D}"/>
              </a:ext>
            </a:extLst>
          </p:cNvPr>
          <p:cNvSpPr/>
          <p:nvPr/>
        </p:nvSpPr>
        <p:spPr>
          <a:xfrm>
            <a:off x="8847001" y="5678097"/>
            <a:ext cx="2946164" cy="584775"/>
          </a:xfrm>
          <a:prstGeom prst="rect">
            <a:avLst/>
          </a:prstGeom>
        </p:spPr>
        <p:txBody>
          <a:bodyPr wrap="square">
            <a:spAutoFit/>
          </a:bodyPr>
          <a:lstStyle/>
          <a:p>
            <a:r>
              <a:rPr lang="pt" sz="1600" dirty="0">
                <a:latin typeface="Century Gothic" panose="020B0502020202020204" pitchFamily="34" charset="0"/>
              </a:rPr>
              <a:t>Não coloque em fundos complicados</a:t>
            </a:r>
          </a:p>
        </p:txBody>
      </p:sp>
      <p:pic>
        <p:nvPicPr>
          <p:cNvPr id="4" name="Picture 3">
            <a:extLst>
              <a:ext uri="{FF2B5EF4-FFF2-40B4-BE49-F238E27FC236}">
                <a16:creationId xmlns:a16="http://schemas.microsoft.com/office/drawing/2014/main" id="{743C072D-D135-D445-954C-9A18D271C764}"/>
              </a:ext>
            </a:extLst>
          </p:cNvPr>
          <p:cNvPicPr>
            <a:picLocks noChangeAspect="1"/>
          </p:cNvPicPr>
          <p:nvPr/>
        </p:nvPicPr>
        <p:blipFill>
          <a:blip r:embed="rId3"/>
          <a:stretch>
            <a:fillRect/>
          </a:stretch>
        </p:blipFill>
        <p:spPr>
          <a:xfrm>
            <a:off x="367748" y="1557848"/>
            <a:ext cx="2994303" cy="804138"/>
          </a:xfrm>
          <a:prstGeom prst="rect">
            <a:avLst/>
          </a:prstGeom>
        </p:spPr>
      </p:pic>
      <p:pic>
        <p:nvPicPr>
          <p:cNvPr id="29" name="Picture 28">
            <a:extLst>
              <a:ext uri="{FF2B5EF4-FFF2-40B4-BE49-F238E27FC236}">
                <a16:creationId xmlns:a16="http://schemas.microsoft.com/office/drawing/2014/main" id="{8D17F2C0-4782-4749-B97A-54D9A730A35E}"/>
              </a:ext>
            </a:extLst>
          </p:cNvPr>
          <p:cNvPicPr>
            <a:picLocks noChangeAspect="1"/>
          </p:cNvPicPr>
          <p:nvPr/>
        </p:nvPicPr>
        <p:blipFill>
          <a:blip r:embed="rId4"/>
          <a:stretch>
            <a:fillRect/>
          </a:stretch>
        </p:blipFill>
        <p:spPr>
          <a:xfrm>
            <a:off x="4461964" y="1557848"/>
            <a:ext cx="2996291" cy="804672"/>
          </a:xfrm>
          <a:prstGeom prst="rect">
            <a:avLst/>
          </a:prstGeom>
        </p:spPr>
      </p:pic>
      <p:pic>
        <p:nvPicPr>
          <p:cNvPr id="30" name="Picture 29">
            <a:extLst>
              <a:ext uri="{FF2B5EF4-FFF2-40B4-BE49-F238E27FC236}">
                <a16:creationId xmlns:a16="http://schemas.microsoft.com/office/drawing/2014/main" id="{932D895B-BD8A-9047-9E5D-BABAE3558897}"/>
              </a:ext>
            </a:extLst>
          </p:cNvPr>
          <p:cNvPicPr>
            <a:picLocks noChangeAspect="1"/>
          </p:cNvPicPr>
          <p:nvPr/>
        </p:nvPicPr>
        <p:blipFill>
          <a:blip r:embed="rId5"/>
          <a:stretch>
            <a:fillRect/>
          </a:stretch>
        </p:blipFill>
        <p:spPr>
          <a:xfrm>
            <a:off x="8479169" y="1557848"/>
            <a:ext cx="2996291" cy="804672"/>
          </a:xfrm>
          <a:prstGeom prst="rect">
            <a:avLst/>
          </a:prstGeom>
        </p:spPr>
      </p:pic>
      <p:pic>
        <p:nvPicPr>
          <p:cNvPr id="31" name="Picture 30">
            <a:extLst>
              <a:ext uri="{FF2B5EF4-FFF2-40B4-BE49-F238E27FC236}">
                <a16:creationId xmlns:a16="http://schemas.microsoft.com/office/drawing/2014/main" id="{8750EE34-8BD5-FE4E-A00D-F08E423174A9}"/>
              </a:ext>
            </a:extLst>
          </p:cNvPr>
          <p:cNvPicPr>
            <a:picLocks noChangeAspect="1"/>
          </p:cNvPicPr>
          <p:nvPr/>
        </p:nvPicPr>
        <p:blipFill>
          <a:blip r:embed="rId6"/>
          <a:stretch>
            <a:fillRect/>
          </a:stretch>
        </p:blipFill>
        <p:spPr>
          <a:xfrm>
            <a:off x="463270" y="4274262"/>
            <a:ext cx="2996291" cy="804672"/>
          </a:xfrm>
          <a:prstGeom prst="rect">
            <a:avLst/>
          </a:prstGeom>
        </p:spPr>
      </p:pic>
      <p:pic>
        <p:nvPicPr>
          <p:cNvPr id="32" name="Picture 31">
            <a:extLst>
              <a:ext uri="{FF2B5EF4-FFF2-40B4-BE49-F238E27FC236}">
                <a16:creationId xmlns:a16="http://schemas.microsoft.com/office/drawing/2014/main" id="{4D6BB6FE-AA61-6D44-9082-2E89AF86A210}"/>
              </a:ext>
            </a:extLst>
          </p:cNvPr>
          <p:cNvPicPr>
            <a:picLocks noChangeAspect="1"/>
          </p:cNvPicPr>
          <p:nvPr/>
        </p:nvPicPr>
        <p:blipFill>
          <a:blip r:embed="rId7"/>
          <a:stretch>
            <a:fillRect/>
          </a:stretch>
        </p:blipFill>
        <p:spPr>
          <a:xfrm>
            <a:off x="4384953" y="4274262"/>
            <a:ext cx="2996291" cy="804672"/>
          </a:xfrm>
          <a:prstGeom prst="rect">
            <a:avLst/>
          </a:prstGeom>
        </p:spPr>
      </p:pic>
      <p:pic>
        <p:nvPicPr>
          <p:cNvPr id="33" name="Picture 32">
            <a:extLst>
              <a:ext uri="{FF2B5EF4-FFF2-40B4-BE49-F238E27FC236}">
                <a16:creationId xmlns:a16="http://schemas.microsoft.com/office/drawing/2014/main" id="{0729DB3E-69A9-3844-8CB3-8290B0D7679A}"/>
              </a:ext>
            </a:extLst>
          </p:cNvPr>
          <p:cNvPicPr>
            <a:picLocks noChangeAspect="1"/>
          </p:cNvPicPr>
          <p:nvPr/>
        </p:nvPicPr>
        <p:blipFill>
          <a:blip r:embed="rId8"/>
          <a:stretch>
            <a:fillRect/>
          </a:stretch>
        </p:blipFill>
        <p:spPr>
          <a:xfrm>
            <a:off x="8479169" y="4274262"/>
            <a:ext cx="2996291" cy="804672"/>
          </a:xfrm>
          <a:prstGeom prst="rect">
            <a:avLst/>
          </a:prstGeom>
        </p:spPr>
      </p:pic>
      <p:pic>
        <p:nvPicPr>
          <p:cNvPr id="35" name="Picture 34" descr="Ícone&#10;&#10;Descrição gerada automaticamente">
            <a:extLst>
              <a:ext uri="{FF2B5EF4-FFF2-40B4-BE49-F238E27FC236}">
                <a16:creationId xmlns:a16="http://schemas.microsoft.com/office/drawing/2014/main" id="{BB59D5E5-059E-6A45-9E6A-E500745A98D8}"/>
              </a:ext>
            </a:extLst>
          </p:cNvPr>
          <p:cNvPicPr>
            <a:picLocks noChangeAspect="1"/>
          </p:cNvPicPr>
          <p:nvPr/>
        </p:nvPicPr>
        <p:blipFill>
          <a:blip r:embed="rId9"/>
          <a:stretch>
            <a:fillRect/>
          </a:stretch>
        </p:blipFill>
        <p:spPr>
          <a:xfrm>
            <a:off x="437767" y="2583208"/>
            <a:ext cx="365760" cy="365760"/>
          </a:xfrm>
          <a:prstGeom prst="rect">
            <a:avLst/>
          </a:prstGeom>
        </p:spPr>
      </p:pic>
      <p:pic>
        <p:nvPicPr>
          <p:cNvPr id="36" name="Picture 35" descr="Ícone&#10;&#10;Descrição gerada automaticamente">
            <a:extLst>
              <a:ext uri="{FF2B5EF4-FFF2-40B4-BE49-F238E27FC236}">
                <a16:creationId xmlns:a16="http://schemas.microsoft.com/office/drawing/2014/main" id="{AA6AEF12-6CA8-BB47-903A-0F8281BE073B}"/>
              </a:ext>
            </a:extLst>
          </p:cNvPr>
          <p:cNvPicPr>
            <a:picLocks noChangeAspect="1"/>
          </p:cNvPicPr>
          <p:nvPr/>
        </p:nvPicPr>
        <p:blipFill>
          <a:blip r:embed="rId9"/>
          <a:stretch>
            <a:fillRect/>
          </a:stretch>
        </p:blipFill>
        <p:spPr>
          <a:xfrm>
            <a:off x="4505506" y="2583208"/>
            <a:ext cx="365760" cy="365760"/>
          </a:xfrm>
          <a:prstGeom prst="rect">
            <a:avLst/>
          </a:prstGeom>
        </p:spPr>
      </p:pic>
      <p:pic>
        <p:nvPicPr>
          <p:cNvPr id="37" name="Picture 36" descr="Ícone&#10;&#10;Descrição gerada automaticamente">
            <a:extLst>
              <a:ext uri="{FF2B5EF4-FFF2-40B4-BE49-F238E27FC236}">
                <a16:creationId xmlns:a16="http://schemas.microsoft.com/office/drawing/2014/main" id="{8ECC8887-C029-D444-BC2A-6CD1434AC69B}"/>
              </a:ext>
            </a:extLst>
          </p:cNvPr>
          <p:cNvPicPr>
            <a:picLocks noChangeAspect="1"/>
          </p:cNvPicPr>
          <p:nvPr/>
        </p:nvPicPr>
        <p:blipFill>
          <a:blip r:embed="rId9"/>
          <a:stretch>
            <a:fillRect/>
          </a:stretch>
        </p:blipFill>
        <p:spPr>
          <a:xfrm>
            <a:off x="8522711" y="2583208"/>
            <a:ext cx="365760" cy="365760"/>
          </a:xfrm>
          <a:prstGeom prst="rect">
            <a:avLst/>
          </a:prstGeom>
        </p:spPr>
      </p:pic>
      <p:pic>
        <p:nvPicPr>
          <p:cNvPr id="38" name="Picture 37" descr="Ícone&#10;&#10;Descrição gerada automaticamente">
            <a:extLst>
              <a:ext uri="{FF2B5EF4-FFF2-40B4-BE49-F238E27FC236}">
                <a16:creationId xmlns:a16="http://schemas.microsoft.com/office/drawing/2014/main" id="{CA2B917A-E46F-7F46-90D5-F3C1395CC40C}"/>
              </a:ext>
            </a:extLst>
          </p:cNvPr>
          <p:cNvPicPr>
            <a:picLocks noChangeAspect="1"/>
          </p:cNvPicPr>
          <p:nvPr/>
        </p:nvPicPr>
        <p:blipFill>
          <a:blip r:embed="rId9"/>
          <a:stretch>
            <a:fillRect/>
          </a:stretch>
        </p:blipFill>
        <p:spPr>
          <a:xfrm>
            <a:off x="406465" y="5318154"/>
            <a:ext cx="365760" cy="365760"/>
          </a:xfrm>
          <a:prstGeom prst="rect">
            <a:avLst/>
          </a:prstGeom>
        </p:spPr>
      </p:pic>
      <p:pic>
        <p:nvPicPr>
          <p:cNvPr id="39" name="Picture 38" descr="Ícone&#10;&#10;Descrição gerada automaticamente">
            <a:extLst>
              <a:ext uri="{FF2B5EF4-FFF2-40B4-BE49-F238E27FC236}">
                <a16:creationId xmlns:a16="http://schemas.microsoft.com/office/drawing/2014/main" id="{D63C110C-29D4-914D-AC0B-14E8BEA5DF08}"/>
              </a:ext>
            </a:extLst>
          </p:cNvPr>
          <p:cNvPicPr>
            <a:picLocks noChangeAspect="1"/>
          </p:cNvPicPr>
          <p:nvPr/>
        </p:nvPicPr>
        <p:blipFill>
          <a:blip r:embed="rId9"/>
          <a:stretch>
            <a:fillRect/>
          </a:stretch>
        </p:blipFill>
        <p:spPr>
          <a:xfrm>
            <a:off x="4474204" y="5318154"/>
            <a:ext cx="365760" cy="365760"/>
          </a:xfrm>
          <a:prstGeom prst="rect">
            <a:avLst/>
          </a:prstGeom>
        </p:spPr>
      </p:pic>
      <p:pic>
        <p:nvPicPr>
          <p:cNvPr id="40" name="Picture 39" descr="Ícone&#10;&#10;Descrição gerada automaticamente">
            <a:extLst>
              <a:ext uri="{FF2B5EF4-FFF2-40B4-BE49-F238E27FC236}">
                <a16:creationId xmlns:a16="http://schemas.microsoft.com/office/drawing/2014/main" id="{8223DA03-705A-2E4C-9995-27A6780FC31C}"/>
              </a:ext>
            </a:extLst>
          </p:cNvPr>
          <p:cNvPicPr>
            <a:picLocks noChangeAspect="1"/>
          </p:cNvPicPr>
          <p:nvPr/>
        </p:nvPicPr>
        <p:blipFill>
          <a:blip r:embed="rId9"/>
          <a:stretch>
            <a:fillRect/>
          </a:stretch>
        </p:blipFill>
        <p:spPr>
          <a:xfrm>
            <a:off x="8491409" y="5318154"/>
            <a:ext cx="365760" cy="365760"/>
          </a:xfrm>
          <a:prstGeom prst="rect">
            <a:avLst/>
          </a:prstGeom>
        </p:spPr>
      </p:pic>
    </p:spTree>
    <p:extLst>
      <p:ext uri="{BB962C8B-B14F-4D97-AF65-F5344CB8AC3E}">
        <p14:creationId xmlns:p14="http://schemas.microsoft.com/office/powerpoint/2010/main" val="196731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pt" b="1" dirty="0">
                <a:solidFill>
                  <a:schemeClr val="bg1"/>
                </a:solidFill>
                <a:latin typeface="Century Gothic" panose="020B0502020202020204" pitchFamily="34" charset="0"/>
                <a:ea typeface="Arial" charset="0"/>
                <a:cs typeface="Arial" charset="0"/>
              </a:rPr>
              <a:t>RELATÓRIO DO PROJETO</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4248279" cy="584775"/>
          </a:xfrm>
          <a:prstGeom prst="rect">
            <a:avLst/>
          </a:prstGeom>
          <a:noFill/>
        </p:spPr>
        <p:txBody>
          <a:bodyPr wrap="none" rtlCol="0">
            <a:spAutoFit/>
          </a:bodyPr>
          <a:lstStyle/>
          <a:p>
            <a:r>
              <a:rPr lang="pt" sz="2400" dirty="0">
                <a:solidFill>
                  <a:schemeClr val="tx1">
                    <a:lumMod val="65000"/>
                    <a:lumOff val="35000"/>
                  </a:schemeClr>
                </a:solidFill>
                <a:latin typeface="Century Gothic" panose="020B0502020202020204" pitchFamily="34" charset="0"/>
              </a:rPr>
              <a:t>4. </a:t>
            </a:r>
            <a:r>
              <a:rPr lang="pt" sz="3200" dirty="0">
                <a:solidFill>
                  <a:schemeClr val="tx1">
                    <a:lumMod val="65000"/>
                    <a:lumOff val="35000"/>
                  </a:schemeClr>
                </a:solidFill>
                <a:latin typeface="Century Gothic" panose="020B0502020202020204" pitchFamily="34" charset="0"/>
              </a:rPr>
              <a:t>DIRETRIZES DE USO</a:t>
            </a:r>
            <a:endParaRPr lang="en-US" sz="2400" dirty="0">
              <a:solidFill>
                <a:schemeClr val="tx1">
                  <a:lumMod val="65000"/>
                  <a:lumOff val="35000"/>
                </a:schemeClr>
              </a:solidFill>
              <a:latin typeface="Century Gothic" panose="020B0502020202020204" pitchFamily="34" charset="0"/>
            </a:endParaRP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pt" dirty="0">
                <a:solidFill>
                  <a:schemeClr val="bg1"/>
                </a:solidFill>
                <a:latin typeface="Century Gothic" panose="020B0502020202020204" pitchFamily="34" charset="0"/>
              </a:rPr>
              <a:t>DIRETRIZES DE USO</a:t>
            </a:r>
            <a:endParaRPr lang="en-US" dirty="0">
              <a:solidFill>
                <a:schemeClr val="bg1"/>
              </a:solidFill>
              <a:latin typeface="Century Gothic" panose="020B0502020202020204" pitchFamily="34" charset="0"/>
              <a:ea typeface="Arial" charset="0"/>
              <a:cs typeface="Arial" charset="0"/>
            </a:endParaRPr>
          </a:p>
        </p:txBody>
      </p:sp>
      <p:sp>
        <p:nvSpPr>
          <p:cNvPr id="8" name="Rectangle 7">
            <a:extLst>
              <a:ext uri="{FF2B5EF4-FFF2-40B4-BE49-F238E27FC236}">
                <a16:creationId xmlns:a16="http://schemas.microsoft.com/office/drawing/2014/main" id="{36C6CD85-407E-414B-95D0-C326B5A55B8D}"/>
              </a:ext>
            </a:extLst>
          </p:cNvPr>
          <p:cNvSpPr/>
          <p:nvPr/>
        </p:nvSpPr>
        <p:spPr>
          <a:xfrm>
            <a:off x="444759" y="939505"/>
            <a:ext cx="11432501" cy="5309210"/>
          </a:xfrm>
          <a:prstGeom prst="rect">
            <a:avLst/>
          </a:prstGeom>
        </p:spPr>
        <p:txBody>
          <a:bodyPr wrap="square">
            <a:spAutoFit/>
          </a:bodyPr>
          <a:lstStyle/>
          <a:p>
            <a:pPr>
              <a:lnSpc>
                <a:spcPct val="150000"/>
              </a:lnSpc>
              <a:spcAft>
                <a:spcPts val="1600"/>
              </a:spcAft>
            </a:pPr>
            <a:r>
              <a:rPr lang="pt" sz="1400" dirty="0">
                <a:latin typeface="Century Gothic" panose="020B0502020202020204" pitchFamily="34" charset="0"/>
              </a:rPr>
              <a:t>A Smartsheet Inc. ("</a:t>
            </a:r>
            <a:r>
              <a:rPr lang="pt" sz="1400" b="1" dirty="0">
                <a:latin typeface="Century Gothic" panose="020B0502020202020204" pitchFamily="34" charset="0"/>
              </a:rPr>
              <a:t>Smartsheet</a:t>
            </a:r>
            <a:r>
              <a:rPr lang="pt" sz="1400" dirty="0">
                <a:latin typeface="Century Gothic" panose="020B0502020202020204" pitchFamily="34" charset="0"/>
              </a:rPr>
              <a:t>") possui muitas marcas comerciais, logotipos, designs e marcas de serviço ("</a:t>
            </a:r>
            <a:r>
              <a:rPr lang="pt" sz="1400" b="1" dirty="0">
                <a:latin typeface="Century Gothic" panose="020B0502020202020204" pitchFamily="34" charset="0"/>
              </a:rPr>
              <a:t>Smartsheet Marks</a:t>
            </a:r>
            <a:r>
              <a:rPr lang="pt" sz="1400" dirty="0">
                <a:latin typeface="Century Gothic" panose="020B0502020202020204" pitchFamily="34" charset="0"/>
              </a:rPr>
              <a:t>") que frequentemente usa para identificar e promover a marca Smartsheet. Esses termos e diretrizes (o "</a:t>
            </a:r>
            <a:r>
              <a:rPr lang="pt" sz="1400" b="1" dirty="0">
                <a:latin typeface="Century Gothic" panose="020B0502020202020204" pitchFamily="34" charset="0"/>
              </a:rPr>
              <a:t>Guia</a:t>
            </a:r>
            <a:r>
              <a:rPr lang="pt" sz="1400" dirty="0">
                <a:latin typeface="Century Gothic" panose="020B0502020202020204" pitchFamily="34" charset="0"/>
              </a:rPr>
              <a:t>") regem o uso de Marcas smartsheet em capacidades promocionais, publicitárias, revenda e similares ou como pode ser aprovado alternativamente pelo Smartsheet. A menos que você tenha um contrato escrito separado com o Smartsheet que especifica o uso de Marcas smartsheet, todo o uso de Marcas de Smartsheet está sujeito a este Guia.</a:t>
            </a:r>
          </a:p>
          <a:p>
            <a:pPr>
              <a:lnSpc>
                <a:spcPct val="150000"/>
              </a:lnSpc>
              <a:spcAft>
                <a:spcPts val="1600"/>
              </a:spcAft>
            </a:pPr>
            <a:r>
              <a:rPr lang="pt" sz="1400" dirty="0">
                <a:latin typeface="Century Gothic" panose="020B0502020202020204" pitchFamily="34" charset="0"/>
              </a:rPr>
              <a:t>O Smartsheet concede a você uma licença limitada intransferível, não exclusiva e livre de royalties para usar marcas de smartsheet conforme detalhado neste Guia. Seus usos de Marcas de Planilha, incluindo qualquer licença que possa ter sido acordada por escrito, não concede nenhum direito de propriedade ao Smartsheet Marks, incluindo, mas não se limitando a, quaisquer logotipos, designs ou outros materiais semelhantes. O Smartsheet mantém todos os direitos e títulos, bem como o interesse em materiais Smartsheet Marks, incluindo quaisquer direitos de propriedade intelectual. Qualquer uso das Marcas smartsheet deve ser acompanhado de um aviso que indica claramente que Smartsheet Marks são marcas comerciais da Smartsheet Inc. </a:t>
            </a:r>
          </a:p>
          <a:p>
            <a:pPr>
              <a:lnSpc>
                <a:spcPct val="150000"/>
              </a:lnSpc>
              <a:spcAft>
                <a:spcPts val="1600"/>
              </a:spcAft>
            </a:pPr>
            <a:r>
              <a:rPr lang="pt" sz="1400" dirty="0">
                <a:latin typeface="Century Gothic" panose="020B0502020202020204" pitchFamily="34" charset="0"/>
              </a:rPr>
              <a:t>Você não exibirá marcas de planilhas de qualquer maneira que implense que você esteja relacionado, associado ou afiliado, ou patrocinado ou endossado pelo Smartsheet ou de qualquer maneira que possa ser razoavelmente interpretado para sugerir que seu conteúdo representa as opiniões ou opiniões do Smartsheet ou sugerir que o Smartsheet tenha criado, aprovado ou editado seu conteúdo,  site, produto ou serviço. </a:t>
            </a:r>
          </a:p>
        </p:txBody>
      </p:sp>
    </p:spTree>
    <p:extLst>
      <p:ext uri="{BB962C8B-B14F-4D97-AF65-F5344CB8AC3E}">
        <p14:creationId xmlns:p14="http://schemas.microsoft.com/office/powerpoint/2010/main" val="378137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pt" b="1" dirty="0">
                <a:solidFill>
                  <a:schemeClr val="bg1"/>
                </a:solidFill>
                <a:latin typeface="Century Gothic" panose="020B0502020202020204" pitchFamily="34" charset="0"/>
                <a:ea typeface="Arial" charset="0"/>
                <a:cs typeface="Arial" charset="0"/>
              </a:rPr>
              <a:t>RELATÓRIO DO PROJETO</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3956532" cy="584775"/>
          </a:xfrm>
          <a:prstGeom prst="rect">
            <a:avLst/>
          </a:prstGeom>
          <a:noFill/>
        </p:spPr>
        <p:txBody>
          <a:bodyPr wrap="none" rtlCol="0">
            <a:spAutoFit/>
          </a:bodyPr>
          <a:lstStyle/>
          <a:p>
            <a:r>
              <a:rPr lang="pt" sz="2400" dirty="0">
                <a:solidFill>
                  <a:schemeClr val="tx1">
                    <a:lumMod val="65000"/>
                    <a:lumOff val="35000"/>
                  </a:schemeClr>
                </a:solidFill>
                <a:latin typeface="Century Gothic" panose="020B0502020202020204" pitchFamily="34" charset="0"/>
              </a:rPr>
              <a:t>5. </a:t>
            </a:r>
            <a:r>
              <a:rPr lang="pt" sz="3200" dirty="0">
                <a:solidFill>
                  <a:schemeClr val="tx1">
                    <a:lumMod val="65000"/>
                    <a:lumOff val="35000"/>
                  </a:schemeClr>
                </a:solidFill>
                <a:latin typeface="Century Gothic" panose="020B0502020202020204" pitchFamily="34" charset="0"/>
              </a:rPr>
              <a:t>Mark Use DO's</a:t>
            </a:r>
            <a:endParaRPr lang="en-US" sz="2400" dirty="0">
              <a:solidFill>
                <a:schemeClr val="tx1">
                  <a:lumMod val="65000"/>
                  <a:lumOff val="35000"/>
                </a:schemeClr>
              </a:solidFill>
              <a:latin typeface="Century Gothic" panose="020B0502020202020204" pitchFamily="34" charset="0"/>
            </a:endParaRP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pt" dirty="0">
                <a:solidFill>
                  <a:schemeClr val="bg1"/>
                </a:solidFill>
                <a:latin typeface="Century Gothic" panose="020B0502020202020204" pitchFamily="34" charset="0"/>
              </a:rPr>
              <a:t>MARK USE </a:t>
            </a:r>
            <a:r>
              <a:rPr lang="pt" b="1" dirty="0">
                <a:solidFill>
                  <a:schemeClr val="bg1"/>
                </a:solidFill>
                <a:latin typeface="Century Gothic" panose="020B0502020202020204" pitchFamily="34" charset="0"/>
              </a:rPr>
              <a:t>DO</a:t>
            </a:r>
            <a:r>
              <a:rPr lang="pt" dirty="0">
                <a:solidFill>
                  <a:schemeClr val="bg1"/>
                </a:solidFill>
                <a:latin typeface="Century Gothic" panose="020B0502020202020204" pitchFamily="34" charset="0"/>
              </a:rPr>
              <a:t>'s</a:t>
            </a:r>
            <a:endParaRPr lang="en-US" dirty="0">
              <a:solidFill>
                <a:schemeClr val="bg1"/>
              </a:solidFill>
              <a:latin typeface="Century Gothic" panose="020B0502020202020204" pitchFamily="34" charset="0"/>
              <a:ea typeface="Arial" charset="0"/>
              <a:cs typeface="Arial" charset="0"/>
            </a:endParaRPr>
          </a:p>
        </p:txBody>
      </p:sp>
      <p:sp>
        <p:nvSpPr>
          <p:cNvPr id="2" name="Rectangle 1">
            <a:extLst>
              <a:ext uri="{FF2B5EF4-FFF2-40B4-BE49-F238E27FC236}">
                <a16:creationId xmlns:a16="http://schemas.microsoft.com/office/drawing/2014/main" id="{8941B581-3871-924A-9F56-DE67B0919E0E}"/>
              </a:ext>
            </a:extLst>
          </p:cNvPr>
          <p:cNvSpPr/>
          <p:nvPr/>
        </p:nvSpPr>
        <p:spPr>
          <a:xfrm>
            <a:off x="444759" y="917186"/>
            <a:ext cx="7772484" cy="1906804"/>
          </a:xfrm>
          <a:prstGeom prst="rect">
            <a:avLst/>
          </a:prstGeom>
        </p:spPr>
        <p:txBody>
          <a:bodyPr wrap="square">
            <a:spAutoFit/>
          </a:bodyPr>
          <a:lstStyle/>
          <a:p>
            <a:pPr marL="285750" indent="-285750">
              <a:lnSpc>
                <a:spcPct val="150000"/>
              </a:lnSpc>
              <a:spcAft>
                <a:spcPts val="1600"/>
              </a:spcAft>
              <a:buFont typeface="Arial" panose="020B0604020202020204" pitchFamily="34" charset="0"/>
              <a:buChar char="•"/>
            </a:pPr>
            <a:r>
              <a:rPr lang="pt" dirty="0">
                <a:latin typeface="Century Gothic" panose="020B0502020202020204" pitchFamily="34" charset="0"/>
              </a:rPr>
              <a:t>Use sempre a forma de marca e a ortografia adequadas.</a:t>
            </a:r>
          </a:p>
          <a:p>
            <a:pPr marL="285750" indent="-285750">
              <a:lnSpc>
                <a:spcPct val="150000"/>
              </a:lnSpc>
              <a:spcAft>
                <a:spcPts val="1600"/>
              </a:spcAft>
              <a:buFont typeface="Arial" panose="020B0604020202020204" pitchFamily="34" charset="0"/>
              <a:buChar char="•"/>
            </a:pPr>
            <a:r>
              <a:rPr lang="pt" dirty="0">
                <a:latin typeface="Century Gothic" panose="020B0502020202020204" pitchFamily="34" charset="0"/>
              </a:rPr>
              <a:t>Distingue marcas comerciais do texto circundante com capitalização apropriada (letras iniciais capitalizadas ou todas as letras capitalizadas), itálicos ou aspas.</a:t>
            </a:r>
          </a:p>
        </p:txBody>
      </p:sp>
      <p:pic>
        <p:nvPicPr>
          <p:cNvPr id="13" name="Picture 12" descr="Forma&#10;&#10;Descrição gerada automaticamente">
            <a:extLst>
              <a:ext uri="{FF2B5EF4-FFF2-40B4-BE49-F238E27FC236}">
                <a16:creationId xmlns:a16="http://schemas.microsoft.com/office/drawing/2014/main" id="{2B2BAAB0-26AC-6744-B05E-1F71764C3147}"/>
              </a:ext>
            </a:extLst>
          </p:cNvPr>
          <p:cNvPicPr>
            <a:picLocks noChangeAspect="1"/>
          </p:cNvPicPr>
          <p:nvPr/>
        </p:nvPicPr>
        <p:blipFill>
          <a:blip r:embed="rId3"/>
          <a:stretch>
            <a:fillRect/>
          </a:stretch>
        </p:blipFill>
        <p:spPr>
          <a:xfrm>
            <a:off x="8420259" y="2007296"/>
            <a:ext cx="3572323" cy="4318920"/>
          </a:xfrm>
          <a:prstGeom prst="rect">
            <a:avLst/>
          </a:prstGeom>
        </p:spPr>
      </p:pic>
      <p:pic>
        <p:nvPicPr>
          <p:cNvPr id="4" name="Graphic 3" descr="Polegares para cima assinam com preenchimento sólido">
            <a:extLst>
              <a:ext uri="{FF2B5EF4-FFF2-40B4-BE49-F238E27FC236}">
                <a16:creationId xmlns:a16="http://schemas.microsoft.com/office/drawing/2014/main" id="{A06F74E6-40FA-8B4B-8695-A045CD5117D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8726930" y="-142797"/>
            <a:ext cx="2743200" cy="2743200"/>
          </a:xfrm>
          <a:prstGeom prst="rect">
            <a:avLst/>
          </a:prstGeom>
        </p:spPr>
      </p:pic>
    </p:spTree>
    <p:extLst>
      <p:ext uri="{BB962C8B-B14F-4D97-AF65-F5344CB8AC3E}">
        <p14:creationId xmlns:p14="http://schemas.microsoft.com/office/powerpoint/2010/main" val="868843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Forma&#10;&#10;Descrição gerada automaticamente">
            <a:extLst>
              <a:ext uri="{FF2B5EF4-FFF2-40B4-BE49-F238E27FC236}">
                <a16:creationId xmlns:a16="http://schemas.microsoft.com/office/drawing/2014/main" id="{ABDBCBF5-F2FC-CD43-8D7A-AB0B853B2BFC}"/>
              </a:ext>
            </a:extLst>
          </p:cNvPr>
          <p:cNvPicPr>
            <a:picLocks noChangeAspect="1"/>
          </p:cNvPicPr>
          <p:nvPr/>
        </p:nvPicPr>
        <p:blipFill>
          <a:blip r:embed="rId3"/>
          <a:stretch>
            <a:fillRect/>
          </a:stretch>
        </p:blipFill>
        <p:spPr>
          <a:xfrm>
            <a:off x="8420259" y="2007296"/>
            <a:ext cx="3572323" cy="4318920"/>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a:r>
              <a:rPr lang="pt" b="1" dirty="0">
                <a:solidFill>
                  <a:schemeClr val="bg1"/>
                </a:solidFill>
                <a:latin typeface="Century Gothic" panose="020B0502020202020204" pitchFamily="34" charset="0"/>
                <a:ea typeface="Arial" charset="0"/>
                <a:cs typeface="Arial" charset="0"/>
              </a:rPr>
              <a:t>RELATÓRIO DO PROJETO</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4434227" cy="584775"/>
          </a:xfrm>
          <a:prstGeom prst="rect">
            <a:avLst/>
          </a:prstGeom>
          <a:noFill/>
        </p:spPr>
        <p:txBody>
          <a:bodyPr wrap="none" rtlCol="0">
            <a:spAutoFit/>
          </a:bodyPr>
          <a:lstStyle/>
          <a:p>
            <a:r>
              <a:rPr lang="pt" sz="2400" dirty="0">
                <a:solidFill>
                  <a:schemeClr val="tx1">
                    <a:lumMod val="65000"/>
                    <a:lumOff val="35000"/>
                  </a:schemeClr>
                </a:solidFill>
                <a:latin typeface="Century Gothic" panose="020B0502020202020204" pitchFamily="34" charset="0"/>
              </a:rPr>
              <a:t>6. </a:t>
            </a:r>
            <a:r>
              <a:rPr lang="pt" sz="3200" dirty="0">
                <a:solidFill>
                  <a:schemeClr val="tx1">
                    <a:lumMod val="65000"/>
                    <a:lumOff val="35000"/>
                  </a:schemeClr>
                </a:solidFill>
                <a:latin typeface="Century Gothic" panose="020B0502020202020204" pitchFamily="34" charset="0"/>
              </a:rPr>
              <a:t>Mark Use DON'ts</a:t>
            </a:r>
            <a:endParaRPr lang="en-US" sz="2400" dirty="0">
              <a:solidFill>
                <a:schemeClr val="tx1">
                  <a:lumMod val="65000"/>
                  <a:lumOff val="35000"/>
                </a:schemeClr>
              </a:solidFill>
              <a:latin typeface="Century Gothic" panose="020B0502020202020204" pitchFamily="34" charset="0"/>
            </a:endParaRP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pt" dirty="0">
                <a:solidFill>
                  <a:schemeClr val="bg1"/>
                </a:solidFill>
                <a:latin typeface="Century Gothic" panose="020B0502020202020204" pitchFamily="34" charset="0"/>
              </a:rPr>
              <a:t>USO DE MARCA NÃO</a:t>
            </a:r>
            <a:endParaRPr lang="en-US" dirty="0">
              <a:solidFill>
                <a:schemeClr val="bg1"/>
              </a:solidFill>
              <a:latin typeface="Century Gothic" panose="020B0502020202020204" pitchFamily="34" charset="0"/>
              <a:ea typeface="Arial" charset="0"/>
              <a:cs typeface="Arial" charset="0"/>
            </a:endParaRPr>
          </a:p>
        </p:txBody>
      </p:sp>
      <p:sp>
        <p:nvSpPr>
          <p:cNvPr id="2" name="Rectangle 1">
            <a:extLst>
              <a:ext uri="{FF2B5EF4-FFF2-40B4-BE49-F238E27FC236}">
                <a16:creationId xmlns:a16="http://schemas.microsoft.com/office/drawing/2014/main" id="{8941B581-3871-924A-9F56-DE67B0919E0E}"/>
              </a:ext>
            </a:extLst>
          </p:cNvPr>
          <p:cNvSpPr/>
          <p:nvPr/>
        </p:nvSpPr>
        <p:spPr>
          <a:xfrm>
            <a:off x="444759" y="929543"/>
            <a:ext cx="7772484" cy="1491306"/>
          </a:xfrm>
          <a:prstGeom prst="rect">
            <a:avLst/>
          </a:prstGeom>
        </p:spPr>
        <p:txBody>
          <a:bodyPr wrap="square">
            <a:spAutoFit/>
          </a:bodyPr>
          <a:lstStyle/>
          <a:p>
            <a:pPr marL="285750" indent="-285750">
              <a:lnSpc>
                <a:spcPct val="150000"/>
              </a:lnSpc>
              <a:spcAft>
                <a:spcPts val="1600"/>
              </a:spcAft>
              <a:buFont typeface="Arial" panose="020B0604020202020204" pitchFamily="34" charset="0"/>
              <a:buChar char="•"/>
            </a:pPr>
            <a:r>
              <a:rPr lang="pt" dirty="0">
                <a:latin typeface="Century Gothic" panose="020B0502020202020204" pitchFamily="34" charset="0"/>
              </a:rPr>
              <a:t>Não modifique uma marca para criar uma forma plural.</a:t>
            </a:r>
          </a:p>
          <a:p>
            <a:pPr marL="285750" indent="-285750">
              <a:lnSpc>
                <a:spcPct val="150000"/>
              </a:lnSpc>
              <a:spcAft>
                <a:spcPts val="1600"/>
              </a:spcAft>
              <a:buFont typeface="Arial" panose="020B0604020202020204" pitchFamily="34" charset="0"/>
              <a:buChar char="•"/>
            </a:pPr>
            <a:r>
              <a:rPr lang="pt" dirty="0">
                <a:latin typeface="Century Gothic" panose="020B0502020202020204" pitchFamily="34" charset="0"/>
              </a:rPr>
              <a:t>Não altere uma marca registrada de forma alguma, inclusive através de identificadores visuais ou fontes não aprovadas.</a:t>
            </a:r>
          </a:p>
        </p:txBody>
      </p:sp>
      <p:pic>
        <p:nvPicPr>
          <p:cNvPr id="11" name="Graphic 10" descr="Polegares para baixo com preenchimento sólido">
            <a:extLst>
              <a:ext uri="{FF2B5EF4-FFF2-40B4-BE49-F238E27FC236}">
                <a16:creationId xmlns:a16="http://schemas.microsoft.com/office/drawing/2014/main" id="{4F5D6078-6596-9245-B536-D73856E964F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9048464" y="130919"/>
            <a:ext cx="2743200" cy="2743200"/>
          </a:xfrm>
          <a:prstGeom prst="rect">
            <a:avLst/>
          </a:prstGeom>
        </p:spPr>
      </p:pic>
    </p:spTree>
    <p:extLst>
      <p:ext uri="{BB962C8B-B14F-4D97-AF65-F5344CB8AC3E}">
        <p14:creationId xmlns:p14="http://schemas.microsoft.com/office/powerpoint/2010/main" val="75922636"/>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0DE67E0C-C0CD-47E9-9147-0B24D36C4551}" vid="{C101CD51-D919-4E52-9FB4-90C5680D24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IC-Logo-Usage-Guidelines-Presentation-Template_PowerPoint</Template>
  <TotalTime>3</TotalTime>
  <Words>1049</Words>
  <Application>Microsoft Macintosh PowerPoint</Application>
  <PresentationFormat>Widescreen</PresentationFormat>
  <Paragraphs>206</Paragraphs>
  <Slides>14</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Alexandra Ragazhinskaya</dc:creator>
  <cp:lastModifiedBy>Jason Flores</cp:lastModifiedBy>
  <cp:revision>2</cp:revision>
  <dcterms:created xsi:type="dcterms:W3CDTF">2021-10-22T16:40:16Z</dcterms:created>
  <dcterms:modified xsi:type="dcterms:W3CDTF">2022-09-11T04:40:55Z</dcterms:modified>
</cp:coreProperties>
</file>