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16" r:id="rId2"/>
    <p:sldId id="317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6BD6F0"/>
    <a:srgbClr val="E8AE01"/>
    <a:srgbClr val="1E9531"/>
    <a:srgbClr val="64AB77"/>
    <a:srgbClr val="00BD32"/>
    <a:srgbClr val="C8DC85"/>
    <a:srgbClr val="E3EAF6"/>
    <a:srgbClr val="5B7191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32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5" y="123518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PLANTILLA DE HOJA DE RUTA DE HITOS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7722D5-36DC-D143-BF0B-9B3EA0218038}"/>
              </a:ext>
            </a:extLst>
          </p:cNvPr>
          <p:cNvSpPr txBox="1"/>
          <p:nvPr/>
        </p:nvSpPr>
        <p:spPr>
          <a:xfrm>
            <a:off x="221672" y="520153"/>
            <a:ext cx="9975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CLAVE DE ESTADO: </a:t>
            </a: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BA983BA7-96E5-2E4C-8B08-A52734594C61}"/>
              </a:ext>
            </a:extLst>
          </p:cNvPr>
          <p:cNvSpPr/>
          <p:nvPr/>
        </p:nvSpPr>
        <p:spPr>
          <a:xfrm>
            <a:off x="1211580" y="492850"/>
            <a:ext cx="1097280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PLANIFICACIÓN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376C4633-CC14-154F-9B72-9637644E421B}"/>
              </a:ext>
            </a:extLst>
          </p:cNvPr>
          <p:cNvSpPr/>
          <p:nvPr/>
        </p:nvSpPr>
        <p:spPr>
          <a:xfrm>
            <a:off x="2470785" y="492850"/>
            <a:ext cx="1097280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APROBADO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F41F7C0C-B68A-1042-B83C-5001C20DECCD}"/>
              </a:ext>
            </a:extLst>
          </p:cNvPr>
          <p:cNvSpPr/>
          <p:nvPr/>
        </p:nvSpPr>
        <p:spPr>
          <a:xfrm>
            <a:off x="4998720" y="492850"/>
            <a:ext cx="1097280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0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LANZADO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7D1C7FDF-EA41-DF47-9C86-C474FB4E00BA}"/>
              </a:ext>
            </a:extLst>
          </p:cNvPr>
          <p:cNvSpPr/>
          <p:nvPr/>
        </p:nvSpPr>
        <p:spPr>
          <a:xfrm>
            <a:off x="3736340" y="492850"/>
            <a:ext cx="1097280" cy="27432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DESARROLLO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1FA84AB-1C92-C347-8315-651190185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423754"/>
              </p:ext>
            </p:extLst>
          </p:nvPr>
        </p:nvGraphicFramePr>
        <p:xfrm>
          <a:off x="221672" y="1026126"/>
          <a:ext cx="11656297" cy="5476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197">
                  <a:extLst>
                    <a:ext uri="{9D8B030D-6E8A-4147-A177-3AD203B41FA5}">
                      <a16:colId xmlns:a16="http://schemas.microsoft.com/office/drawing/2014/main" val="280637178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118215386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038098621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08972529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71484440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564370261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243831031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00853345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308437119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556156704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161942251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76643852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54469235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91662354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61247644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34993673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590134406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2990123873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60941766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2526920143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578386235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69883926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7980932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256830170"/>
                    </a:ext>
                  </a:extLst>
                </a:gridCol>
              </a:tblGrid>
              <a:tr h="3414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P1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P2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P1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P2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630420"/>
                  </a:ext>
                </a:extLst>
              </a:tr>
              <a:tr h="3414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Jul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SEPTIEMBRE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Ene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Estropear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Apr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Mayo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Jun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Jul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SEPTIEMBRE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Ene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Estropear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Apr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Mayo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Jun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540183"/>
                  </a:ext>
                </a:extLst>
              </a:tr>
              <a:tr h="347800">
                <a:tc gridSpan="2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HITO 1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093568"/>
                  </a:ext>
                </a:extLst>
              </a:tr>
              <a:tr h="20488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90339"/>
                  </a:ext>
                </a:extLst>
              </a:tr>
              <a:tr h="347800">
                <a:tc gridSpan="2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HITO 2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061267"/>
                  </a:ext>
                </a:extLst>
              </a:tr>
              <a:tr h="20488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478497"/>
                  </a:ext>
                </a:extLst>
              </a:tr>
            </a:tbl>
          </a:graphicData>
        </a:graphic>
      </p:graphicFrame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SpPr/>
          <p:nvPr/>
        </p:nvSpPr>
        <p:spPr>
          <a:xfrm>
            <a:off x="900141" y="2603067"/>
            <a:ext cx="1866785" cy="3227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TAREA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00000000-0008-0000-0000-00002A000000}"/>
              </a:ext>
            </a:extLst>
          </p:cNvPr>
          <p:cNvSpPr/>
          <p:nvPr/>
        </p:nvSpPr>
        <p:spPr>
          <a:xfrm>
            <a:off x="3018178" y="2603067"/>
            <a:ext cx="1056575" cy="32278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TAREA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00000000-0008-0000-0000-00002B000000}"/>
              </a:ext>
            </a:extLst>
          </p:cNvPr>
          <p:cNvSpPr/>
          <p:nvPr/>
        </p:nvSpPr>
        <p:spPr>
          <a:xfrm>
            <a:off x="4418627" y="3188706"/>
            <a:ext cx="2100450" cy="32278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TAREA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00000000-0008-0000-0000-00002C000000}"/>
              </a:ext>
            </a:extLst>
          </p:cNvPr>
          <p:cNvSpPr/>
          <p:nvPr/>
        </p:nvSpPr>
        <p:spPr>
          <a:xfrm>
            <a:off x="8133872" y="2603067"/>
            <a:ext cx="1196266" cy="32278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TAREA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00000000-0008-0000-0000-000030000000}"/>
              </a:ext>
            </a:extLst>
          </p:cNvPr>
          <p:cNvSpPr/>
          <p:nvPr/>
        </p:nvSpPr>
        <p:spPr>
          <a:xfrm>
            <a:off x="4129278" y="2603067"/>
            <a:ext cx="3967235" cy="322783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TAREA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Rounded Rectangle 85">
            <a:extLst>
              <a:ext uri="{FF2B5EF4-FFF2-40B4-BE49-F238E27FC236}">
                <a16:creationId xmlns:a16="http://schemas.microsoft.com/office/drawing/2014/main" id="{00000000-0008-0000-0000-00002D000000}"/>
              </a:ext>
            </a:extLst>
          </p:cNvPr>
          <p:cNvSpPr/>
          <p:nvPr/>
        </p:nvSpPr>
        <p:spPr>
          <a:xfrm>
            <a:off x="4302888" y="4823050"/>
            <a:ext cx="6804239" cy="322783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TAREA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Rounded Rectangle 86">
            <a:extLst>
              <a:ext uri="{FF2B5EF4-FFF2-40B4-BE49-F238E27FC236}">
                <a16:creationId xmlns:a16="http://schemas.microsoft.com/office/drawing/2014/main" id="{00000000-0008-0000-0000-00002E000000}"/>
              </a:ext>
            </a:extLst>
          </p:cNvPr>
          <p:cNvSpPr/>
          <p:nvPr/>
        </p:nvSpPr>
        <p:spPr>
          <a:xfrm>
            <a:off x="5541303" y="5572124"/>
            <a:ext cx="1714394" cy="32278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TAREA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00000000-0008-0000-0000-00002F000000}"/>
              </a:ext>
            </a:extLst>
          </p:cNvPr>
          <p:cNvSpPr/>
          <p:nvPr/>
        </p:nvSpPr>
        <p:spPr>
          <a:xfrm>
            <a:off x="1988095" y="5558504"/>
            <a:ext cx="3388151" cy="322783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TAREA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5" y="123518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PLANTILLA DE HOJA DE RUTA DE HITOS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7722D5-36DC-D143-BF0B-9B3EA0218038}"/>
              </a:ext>
            </a:extLst>
          </p:cNvPr>
          <p:cNvSpPr txBox="1"/>
          <p:nvPr/>
        </p:nvSpPr>
        <p:spPr>
          <a:xfrm>
            <a:off x="221672" y="520153"/>
            <a:ext cx="9975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CLAVE DE ESTADO: </a:t>
            </a: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BA983BA7-96E5-2E4C-8B08-A52734594C61}"/>
              </a:ext>
            </a:extLst>
          </p:cNvPr>
          <p:cNvSpPr/>
          <p:nvPr/>
        </p:nvSpPr>
        <p:spPr>
          <a:xfrm>
            <a:off x="1211580" y="492850"/>
            <a:ext cx="1097280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PLANIFICACIÓN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376C4633-CC14-154F-9B72-9637644E421B}"/>
              </a:ext>
            </a:extLst>
          </p:cNvPr>
          <p:cNvSpPr/>
          <p:nvPr/>
        </p:nvSpPr>
        <p:spPr>
          <a:xfrm>
            <a:off x="2470785" y="492850"/>
            <a:ext cx="1097280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APROBADO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F41F7C0C-B68A-1042-B83C-5001C20DECCD}"/>
              </a:ext>
            </a:extLst>
          </p:cNvPr>
          <p:cNvSpPr/>
          <p:nvPr/>
        </p:nvSpPr>
        <p:spPr>
          <a:xfrm>
            <a:off x="4998720" y="492850"/>
            <a:ext cx="1097280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0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LANZADO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7D1C7FDF-EA41-DF47-9C86-C474FB4E00BA}"/>
              </a:ext>
            </a:extLst>
          </p:cNvPr>
          <p:cNvSpPr/>
          <p:nvPr/>
        </p:nvSpPr>
        <p:spPr>
          <a:xfrm>
            <a:off x="3736340" y="492850"/>
            <a:ext cx="1097280" cy="27432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DESARROLLO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1FA84AB-1C92-C347-8315-651190185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084499"/>
              </p:ext>
            </p:extLst>
          </p:nvPr>
        </p:nvGraphicFramePr>
        <p:xfrm>
          <a:off x="221672" y="1026126"/>
          <a:ext cx="11656297" cy="5476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197">
                  <a:extLst>
                    <a:ext uri="{9D8B030D-6E8A-4147-A177-3AD203B41FA5}">
                      <a16:colId xmlns:a16="http://schemas.microsoft.com/office/drawing/2014/main" val="280637178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118215386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038098621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08972529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71484440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564370261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243831031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00853345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308437119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556156704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161942251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76643852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54469235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91662354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61247644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34993673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590134406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2990123873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60941766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2526920143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578386235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69883926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7980932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256830170"/>
                    </a:ext>
                  </a:extLst>
                </a:gridCol>
              </a:tblGrid>
              <a:tr h="3414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P1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P2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P1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P2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630420"/>
                  </a:ext>
                </a:extLst>
              </a:tr>
              <a:tr h="3414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Jul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SEPTIEMBRE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Ene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Estropear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Apr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Mayo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Jun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Jul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SEPTIEMBRE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Ene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Estropear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Apr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Mayo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Jun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540183"/>
                  </a:ext>
                </a:extLst>
              </a:tr>
              <a:tr h="347800">
                <a:tc gridSpan="2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HITO 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093568"/>
                  </a:ext>
                </a:extLst>
              </a:tr>
              <a:tr h="20488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90339"/>
                  </a:ext>
                </a:extLst>
              </a:tr>
              <a:tr h="347800">
                <a:tc gridSpan="2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HITO 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061267"/>
                  </a:ext>
                </a:extLst>
              </a:tr>
              <a:tr h="20488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478497"/>
                  </a:ext>
                </a:extLst>
              </a:tr>
            </a:tbl>
          </a:graphicData>
        </a:graphic>
      </p:graphicFrame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00000000-0008-0000-0000-000031000000}"/>
              </a:ext>
            </a:extLst>
          </p:cNvPr>
          <p:cNvSpPr/>
          <p:nvPr/>
        </p:nvSpPr>
        <p:spPr>
          <a:xfrm>
            <a:off x="3605889" y="2455027"/>
            <a:ext cx="5846805" cy="3017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TAREA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00000000-0008-0000-0000-000032000000}"/>
              </a:ext>
            </a:extLst>
          </p:cNvPr>
          <p:cNvSpPr/>
          <p:nvPr/>
        </p:nvSpPr>
        <p:spPr>
          <a:xfrm>
            <a:off x="7263317" y="3009405"/>
            <a:ext cx="2100481" cy="30175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TAREA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00000000-0008-0000-0000-000033000000}"/>
              </a:ext>
            </a:extLst>
          </p:cNvPr>
          <p:cNvSpPr/>
          <p:nvPr/>
        </p:nvSpPr>
        <p:spPr>
          <a:xfrm>
            <a:off x="619760" y="4608073"/>
            <a:ext cx="1866812" cy="30175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TAREA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00000000-0008-0000-0000-000034000000}"/>
              </a:ext>
            </a:extLst>
          </p:cNvPr>
          <p:cNvSpPr/>
          <p:nvPr/>
        </p:nvSpPr>
        <p:spPr>
          <a:xfrm>
            <a:off x="5249416" y="5252698"/>
            <a:ext cx="1056590" cy="3017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TAREA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0000000-0008-0000-0000-000035000000}"/>
              </a:ext>
            </a:extLst>
          </p:cNvPr>
          <p:cNvSpPr/>
          <p:nvPr/>
        </p:nvSpPr>
        <p:spPr>
          <a:xfrm>
            <a:off x="6649887" y="5807075"/>
            <a:ext cx="1694100" cy="30175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TAREA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00000000-0008-0000-0000-000036000000}"/>
              </a:ext>
            </a:extLst>
          </p:cNvPr>
          <p:cNvSpPr/>
          <p:nvPr/>
        </p:nvSpPr>
        <p:spPr>
          <a:xfrm>
            <a:off x="10515650" y="5252698"/>
            <a:ext cx="1056590" cy="30175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TAREA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000000-0008-0000-0000-000037000000}"/>
              </a:ext>
            </a:extLst>
          </p:cNvPr>
          <p:cNvSpPr/>
          <p:nvPr/>
        </p:nvSpPr>
        <p:spPr>
          <a:xfrm>
            <a:off x="6372108" y="5252698"/>
            <a:ext cx="4106987" cy="301752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TAREA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96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ilestone-Roadmap-Template_PowerPoint" id="{ED4D6EA4-51D6-6D43-B30E-8B2633D89626}" vid="{1598B0D7-2335-004C-929C-226C8B644D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IC-Milestone-Roadmap-Template_PowerPoint</Template>
  <TotalTime>2</TotalTime>
  <Words>343</Words>
  <Application>Microsoft Macintosh PowerPoint</Application>
  <PresentationFormat>Widescreen</PresentationFormat>
  <Paragraphs>229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2020-01-06T20:09:20Z</dcterms:created>
  <dcterms:modified xsi:type="dcterms:W3CDTF">2022-09-11T04:18:14Z</dcterms:modified>
</cp:coreProperties>
</file>