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6"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30793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pt" b="1" dirty="0">
                <a:solidFill>
                  <a:schemeClr val="tx1">
                    <a:lumMod val="65000"/>
                    <a:lumOff val="35000"/>
                  </a:schemeClr>
                </a:solidFill>
                <a:latin typeface="Century Gothic" panose="020B0502020202020204" pitchFamily="34" charset="0"/>
                <a:ea typeface="Arial" charset="0"/>
                <a:cs typeface="Arial" charset="0"/>
              </a:rPr>
              <a:t>MODELO DE ROTEIRO MARCO</a:t>
            </a:r>
          </a:p>
        </p:txBody>
      </p:sp>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pt" sz="1000" dirty="0">
                <a:latin typeface="Century Gothic" panose="020B0502020202020204" pitchFamily="34" charset="0"/>
              </a:rPr>
              <a:t>CHAVE DE STATUS: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PLANEAMENTO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APROVADO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LANÇADO</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DESENVOLVIMENTO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067423754"/>
              </p:ext>
            </p:extLst>
          </p:nvPr>
        </p:nvGraphicFramePr>
        <p:xfrm>
          <a:off x="221672" y="1026126"/>
          <a:ext cx="11656297" cy="5476272"/>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pt" sz="1000" dirty="0">
                          <a:solidFill>
                            <a:schemeClr val="tx1">
                              <a:lumMod val="75000"/>
                              <a:lumOff val="25000"/>
                            </a:schemeClr>
                          </a:solidFill>
                          <a:effectLst/>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Agosto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SETEMBRO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Outubro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Novembro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Dezembro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Fevereiro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Março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Abr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Maio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Agosto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SETEMBRO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Outubro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Novembro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Dezembro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Fevereiro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Março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Abr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Maio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pt" sz="1100" dirty="0">
                          <a:solidFill>
                            <a:schemeClr val="tx1">
                              <a:lumMod val="75000"/>
                              <a:lumOff val="25000"/>
                            </a:schemeClr>
                          </a:solidFill>
                          <a:effectLst/>
                          <a:latin typeface="Century Gothic" panose="020B0502020202020204" pitchFamily="34" charset="0"/>
                        </a:rPr>
                        <a:t>MARCO 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pt" sz="1100" dirty="0">
                          <a:solidFill>
                            <a:schemeClr val="tx1">
                              <a:lumMod val="75000"/>
                              <a:lumOff val="25000"/>
                            </a:schemeClr>
                          </a:solidFill>
                          <a:effectLst/>
                          <a:latin typeface="Century Gothic" panose="020B0502020202020204" pitchFamily="34" charset="0"/>
                        </a:rPr>
                        <a:t>MARCO 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81" name="Rounded Rectangle 80">
            <a:extLst>
              <a:ext uri="{FF2B5EF4-FFF2-40B4-BE49-F238E27FC236}">
                <a16:creationId xmlns:a16="http://schemas.microsoft.com/office/drawing/2014/main" id="{00000000-0008-0000-0000-000026000000}"/>
              </a:ext>
            </a:extLst>
          </p:cNvPr>
          <p:cNvSpPr/>
          <p:nvPr/>
        </p:nvSpPr>
        <p:spPr>
          <a:xfrm>
            <a:off x="900141" y="2603067"/>
            <a:ext cx="1866785" cy="322783"/>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2" name="Rounded Rectangle 81">
            <a:extLst>
              <a:ext uri="{FF2B5EF4-FFF2-40B4-BE49-F238E27FC236}">
                <a16:creationId xmlns:a16="http://schemas.microsoft.com/office/drawing/2014/main" id="{00000000-0008-0000-0000-00002A000000}"/>
              </a:ext>
            </a:extLst>
          </p:cNvPr>
          <p:cNvSpPr/>
          <p:nvPr/>
        </p:nvSpPr>
        <p:spPr>
          <a:xfrm>
            <a:off x="3018178" y="2603067"/>
            <a:ext cx="1056575"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Rounded Rectangle 82">
            <a:extLst>
              <a:ext uri="{FF2B5EF4-FFF2-40B4-BE49-F238E27FC236}">
                <a16:creationId xmlns:a16="http://schemas.microsoft.com/office/drawing/2014/main" id="{00000000-0008-0000-0000-00002B000000}"/>
              </a:ext>
            </a:extLst>
          </p:cNvPr>
          <p:cNvSpPr/>
          <p:nvPr/>
        </p:nvSpPr>
        <p:spPr>
          <a:xfrm>
            <a:off x="4418627" y="3188706"/>
            <a:ext cx="2100450"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4" name="Rounded Rectangle 83">
            <a:extLst>
              <a:ext uri="{FF2B5EF4-FFF2-40B4-BE49-F238E27FC236}">
                <a16:creationId xmlns:a16="http://schemas.microsoft.com/office/drawing/2014/main" id="{00000000-0008-0000-0000-00002C000000}"/>
              </a:ext>
            </a:extLst>
          </p:cNvPr>
          <p:cNvSpPr/>
          <p:nvPr/>
        </p:nvSpPr>
        <p:spPr>
          <a:xfrm>
            <a:off x="8133872" y="2603067"/>
            <a:ext cx="1196266"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Rounded Rectangle 84">
            <a:extLst>
              <a:ext uri="{FF2B5EF4-FFF2-40B4-BE49-F238E27FC236}">
                <a16:creationId xmlns:a16="http://schemas.microsoft.com/office/drawing/2014/main" id="{00000000-0008-0000-0000-000030000000}"/>
              </a:ext>
            </a:extLst>
          </p:cNvPr>
          <p:cNvSpPr/>
          <p:nvPr/>
        </p:nvSpPr>
        <p:spPr>
          <a:xfrm>
            <a:off x="4129278" y="2603067"/>
            <a:ext cx="3967235"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6" name="Rounded Rectangle 85">
            <a:extLst>
              <a:ext uri="{FF2B5EF4-FFF2-40B4-BE49-F238E27FC236}">
                <a16:creationId xmlns:a16="http://schemas.microsoft.com/office/drawing/2014/main" id="{00000000-0008-0000-0000-00002D000000}"/>
              </a:ext>
            </a:extLst>
          </p:cNvPr>
          <p:cNvSpPr/>
          <p:nvPr/>
        </p:nvSpPr>
        <p:spPr>
          <a:xfrm>
            <a:off x="4302888" y="4823050"/>
            <a:ext cx="6804239"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7" name="Rounded Rectangle 86">
            <a:extLst>
              <a:ext uri="{FF2B5EF4-FFF2-40B4-BE49-F238E27FC236}">
                <a16:creationId xmlns:a16="http://schemas.microsoft.com/office/drawing/2014/main" id="{00000000-0008-0000-0000-00002E000000}"/>
              </a:ext>
            </a:extLst>
          </p:cNvPr>
          <p:cNvSpPr/>
          <p:nvPr/>
        </p:nvSpPr>
        <p:spPr>
          <a:xfrm>
            <a:off x="5541303" y="5572124"/>
            <a:ext cx="1714394"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8" name="Rounded Rectangle 87">
            <a:extLst>
              <a:ext uri="{FF2B5EF4-FFF2-40B4-BE49-F238E27FC236}">
                <a16:creationId xmlns:a16="http://schemas.microsoft.com/office/drawing/2014/main" id="{00000000-0008-0000-0000-00002F000000}"/>
              </a:ext>
            </a:extLst>
          </p:cNvPr>
          <p:cNvSpPr/>
          <p:nvPr/>
        </p:nvSpPr>
        <p:spPr>
          <a:xfrm>
            <a:off x="1988095" y="5558504"/>
            <a:ext cx="3388151"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pt" b="1" dirty="0">
                <a:solidFill>
                  <a:schemeClr val="tx1">
                    <a:lumMod val="65000"/>
                    <a:lumOff val="35000"/>
                  </a:schemeClr>
                </a:solidFill>
                <a:latin typeface="Century Gothic" panose="020B0502020202020204" pitchFamily="34" charset="0"/>
                <a:ea typeface="Arial" charset="0"/>
                <a:cs typeface="Arial" charset="0"/>
              </a:rPr>
              <a:t>MODELO DE ROTEIRO MARCO</a:t>
            </a:r>
          </a:p>
        </p:txBody>
      </p:sp>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pt" sz="1000" dirty="0">
                <a:latin typeface="Century Gothic" panose="020B0502020202020204" pitchFamily="34" charset="0"/>
              </a:rPr>
              <a:t>CHAVE DE STATUS: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PLANEAMENTO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APROVADO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LANÇADO</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DESENVOLVIMENTO</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918084499"/>
              </p:ext>
            </p:extLst>
          </p:nvPr>
        </p:nvGraphicFramePr>
        <p:xfrm>
          <a:off x="221672" y="1026126"/>
          <a:ext cx="11656297" cy="5476272"/>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pt" sz="1100" dirty="0">
                          <a:solidFill>
                            <a:schemeClr val="tx1">
                              <a:lumMod val="75000"/>
                              <a:lumOff val="25000"/>
                            </a:schemeClr>
                          </a:solidFill>
                          <a:effectLst/>
                          <a:latin typeface="Century Gothic" panose="020B0502020202020204" pitchFamily="34" charset="0"/>
                        </a:rPr>
                        <a:t>Q2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pt" sz="1000" dirty="0">
                          <a:solidFill>
                            <a:schemeClr val="tx1">
                              <a:lumMod val="75000"/>
                              <a:lumOff val="25000"/>
                            </a:schemeClr>
                          </a:solidFill>
                          <a:effectLst/>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Agosto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SETEMBRO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Outubro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Novembro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Dezembro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Fevereiro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Março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Abr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Maio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Jul</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Agosto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SETEMBRO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Outubro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Novembro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Dezembro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Fevereiro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Março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Abr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Maio</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pt"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pt" sz="1100" dirty="0">
                          <a:solidFill>
                            <a:schemeClr val="tx1">
                              <a:lumMod val="75000"/>
                              <a:lumOff val="25000"/>
                            </a:schemeClr>
                          </a:solidFill>
                          <a:effectLst/>
                          <a:latin typeface="Century Gothic" panose="020B0502020202020204" pitchFamily="34" charset="0"/>
                        </a:rPr>
                        <a:t>MARCO 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pt" sz="1100" dirty="0">
                          <a:solidFill>
                            <a:schemeClr val="tx1">
                              <a:lumMod val="75000"/>
                              <a:lumOff val="25000"/>
                            </a:schemeClr>
                          </a:solidFill>
                          <a:effectLst/>
                          <a:latin typeface="Century Gothic" panose="020B0502020202020204" pitchFamily="34" charset="0"/>
                        </a:rPr>
                        <a:t>MARCO 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20" name="Rounded Rectangle 19">
            <a:extLst>
              <a:ext uri="{FF2B5EF4-FFF2-40B4-BE49-F238E27FC236}">
                <a16:creationId xmlns:a16="http://schemas.microsoft.com/office/drawing/2014/main" id="{00000000-0008-0000-0000-000031000000}"/>
              </a:ext>
            </a:extLst>
          </p:cNvPr>
          <p:cNvSpPr/>
          <p:nvPr/>
        </p:nvSpPr>
        <p:spPr>
          <a:xfrm>
            <a:off x="3605889" y="2455027"/>
            <a:ext cx="5846805"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Rounded Rectangle 20">
            <a:extLst>
              <a:ext uri="{FF2B5EF4-FFF2-40B4-BE49-F238E27FC236}">
                <a16:creationId xmlns:a16="http://schemas.microsoft.com/office/drawing/2014/main" id="{00000000-0008-0000-0000-000032000000}"/>
              </a:ext>
            </a:extLst>
          </p:cNvPr>
          <p:cNvSpPr/>
          <p:nvPr/>
        </p:nvSpPr>
        <p:spPr>
          <a:xfrm>
            <a:off x="7263317" y="3009405"/>
            <a:ext cx="2100481"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Rounded Rectangle 21">
            <a:extLst>
              <a:ext uri="{FF2B5EF4-FFF2-40B4-BE49-F238E27FC236}">
                <a16:creationId xmlns:a16="http://schemas.microsoft.com/office/drawing/2014/main" id="{00000000-0008-0000-0000-000033000000}"/>
              </a:ext>
            </a:extLst>
          </p:cNvPr>
          <p:cNvSpPr/>
          <p:nvPr/>
        </p:nvSpPr>
        <p:spPr>
          <a:xfrm>
            <a:off x="619760" y="4608073"/>
            <a:ext cx="1866812"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3" name="Rounded Rectangle 22">
            <a:extLst>
              <a:ext uri="{FF2B5EF4-FFF2-40B4-BE49-F238E27FC236}">
                <a16:creationId xmlns:a16="http://schemas.microsoft.com/office/drawing/2014/main" id="{00000000-0008-0000-0000-000034000000}"/>
              </a:ext>
            </a:extLst>
          </p:cNvPr>
          <p:cNvSpPr/>
          <p:nvPr/>
        </p:nvSpPr>
        <p:spPr>
          <a:xfrm>
            <a:off x="5249416" y="5252698"/>
            <a:ext cx="1056590"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ounded Rectangle 23">
            <a:extLst>
              <a:ext uri="{FF2B5EF4-FFF2-40B4-BE49-F238E27FC236}">
                <a16:creationId xmlns:a16="http://schemas.microsoft.com/office/drawing/2014/main" id="{00000000-0008-0000-0000-000035000000}"/>
              </a:ext>
            </a:extLst>
          </p:cNvPr>
          <p:cNvSpPr/>
          <p:nvPr/>
        </p:nvSpPr>
        <p:spPr>
          <a:xfrm>
            <a:off x="6649887" y="5807075"/>
            <a:ext cx="1694100"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Rounded Rectangle 24">
            <a:extLst>
              <a:ext uri="{FF2B5EF4-FFF2-40B4-BE49-F238E27FC236}">
                <a16:creationId xmlns:a16="http://schemas.microsoft.com/office/drawing/2014/main" id="{00000000-0008-0000-0000-000036000000}"/>
              </a:ext>
            </a:extLst>
          </p:cNvPr>
          <p:cNvSpPr/>
          <p:nvPr/>
        </p:nvSpPr>
        <p:spPr>
          <a:xfrm>
            <a:off x="10515650" y="5252698"/>
            <a:ext cx="1056590"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ounded Rectangle 25">
            <a:extLst>
              <a:ext uri="{FF2B5EF4-FFF2-40B4-BE49-F238E27FC236}">
                <a16:creationId xmlns:a16="http://schemas.microsoft.com/office/drawing/2014/main" id="{00000000-0008-0000-0000-000037000000}"/>
              </a:ext>
            </a:extLst>
          </p:cNvPr>
          <p:cNvSpPr/>
          <p:nvPr/>
        </p:nvSpPr>
        <p:spPr>
          <a:xfrm>
            <a:off x="6372108" y="5252698"/>
            <a:ext cx="4106987" cy="301752"/>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pt"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TAREFA</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9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ilestone-Roadmap-Template_PowerPoint" id="{ED4D6EA4-51D6-6D43-B30E-8B2633D89626}" vid="{1598B0D7-2335-004C-929C-226C8B644D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IC-Milestone-Roadmap-Template_PowerPoint</Template>
  <TotalTime>3</TotalTime>
  <Words>332</Words>
  <Application>Microsoft Macintosh PowerPoint</Application>
  <PresentationFormat>Widescreen</PresentationFormat>
  <Paragraphs>229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2020-01-06T20:09:20Z</dcterms:created>
  <dcterms:modified xsi:type="dcterms:W3CDTF">2022-09-11T04:40:50Z</dcterms:modified>
</cp:coreProperties>
</file>