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6" r:id="rId2"/>
    <p:sldId id="31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32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マイルストーンロードマップテンプレート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722D5-36DC-D143-BF0B-9B3EA0218038}"/>
              </a:ext>
            </a:extLst>
          </p:cNvPr>
          <p:cNvSpPr txBox="1"/>
          <p:nvPr/>
        </p:nvSpPr>
        <p:spPr>
          <a:xfrm>
            <a:off x="221672" y="520153"/>
            <a:ext cx="997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ステータスキー: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BA983BA7-96E5-2E4C-8B08-A52734594C61}"/>
              </a:ext>
            </a:extLst>
          </p:cNvPr>
          <p:cNvSpPr/>
          <p:nvPr/>
        </p:nvSpPr>
        <p:spPr>
          <a:xfrm>
            <a:off x="1211580" y="492850"/>
            <a:ext cx="109728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企画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376C4633-CC14-154F-9B72-9637644E421B}"/>
              </a:ext>
            </a:extLst>
          </p:cNvPr>
          <p:cNvSpPr/>
          <p:nvPr/>
        </p:nvSpPr>
        <p:spPr>
          <a:xfrm>
            <a:off x="2470785" y="492850"/>
            <a:ext cx="109728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承認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F41F7C0C-B68A-1042-B83C-5001C20DECCD}"/>
              </a:ext>
            </a:extLst>
          </p:cNvPr>
          <p:cNvSpPr/>
          <p:nvPr/>
        </p:nvSpPr>
        <p:spPr>
          <a:xfrm>
            <a:off x="4998720" y="492850"/>
            <a:ext cx="109728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開始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C7FDF-EA41-DF47-9C86-C474FB4E00BA}"/>
              </a:ext>
            </a:extLst>
          </p:cNvPr>
          <p:cNvSpPr/>
          <p:nvPr/>
        </p:nvSpPr>
        <p:spPr>
          <a:xfrm>
            <a:off x="3736340" y="492850"/>
            <a:ext cx="1097280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発達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FA84AB-1C92-C347-8315-65119018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23754"/>
              </p:ext>
            </p:extLst>
          </p:nvPr>
        </p:nvGraphicFramePr>
        <p:xfrm>
          <a:off x="221672" y="1026126"/>
          <a:ext cx="11656297" cy="5476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97">
                  <a:extLst>
                    <a:ext uri="{9D8B030D-6E8A-4147-A177-3AD203B41FA5}">
                      <a16:colId xmlns:a16="http://schemas.microsoft.com/office/drawing/2014/main" val="280637178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11821538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03809862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08972529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71484440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56437026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43831031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0085334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08437119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5615670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16194225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6643852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4469235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91662354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6124764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4993673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9013440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99012387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60941766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52692014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57838623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69883926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980932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256830170"/>
                    </a:ext>
                  </a:extLst>
                </a:gridCol>
              </a:tblGrid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第3四半期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第4四半期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第1四半期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第2四半期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第3四半期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第4四半期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第1四半期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第2四半期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30420"/>
                  </a:ext>
                </a:extLst>
              </a:tr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台無しにする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台無しにする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0183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マイルストーン1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93568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0339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マイルストーン2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61267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78497"/>
                  </a:ext>
                </a:extLst>
              </a:tr>
            </a:tbl>
          </a:graphicData>
        </a:graphic>
      </p:graphicFrame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900141" y="2603067"/>
            <a:ext cx="1866785" cy="3227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3018178" y="2603067"/>
            <a:ext cx="1056575" cy="3227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00000000-0008-0000-0000-00002B000000}"/>
              </a:ext>
            </a:extLst>
          </p:cNvPr>
          <p:cNvSpPr/>
          <p:nvPr/>
        </p:nvSpPr>
        <p:spPr>
          <a:xfrm>
            <a:off x="4418627" y="3188706"/>
            <a:ext cx="2100450" cy="3227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8133872" y="2603067"/>
            <a:ext cx="1196266" cy="322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4129278" y="2603067"/>
            <a:ext cx="3967235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00000000-0008-0000-0000-00002D000000}"/>
              </a:ext>
            </a:extLst>
          </p:cNvPr>
          <p:cNvSpPr/>
          <p:nvPr/>
        </p:nvSpPr>
        <p:spPr>
          <a:xfrm>
            <a:off x="4302888" y="4823050"/>
            <a:ext cx="6804239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00000000-0008-0000-0000-00002E000000}"/>
              </a:ext>
            </a:extLst>
          </p:cNvPr>
          <p:cNvSpPr/>
          <p:nvPr/>
        </p:nvSpPr>
        <p:spPr>
          <a:xfrm>
            <a:off x="5541303" y="5572124"/>
            <a:ext cx="1714394" cy="322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SpPr/>
          <p:nvPr/>
        </p:nvSpPr>
        <p:spPr>
          <a:xfrm>
            <a:off x="1988095" y="5558504"/>
            <a:ext cx="3388151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マイルストーンロードマップテンプレート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722D5-36DC-D143-BF0B-9B3EA0218038}"/>
              </a:ext>
            </a:extLst>
          </p:cNvPr>
          <p:cNvSpPr txBox="1"/>
          <p:nvPr/>
        </p:nvSpPr>
        <p:spPr>
          <a:xfrm>
            <a:off x="221672" y="520153"/>
            <a:ext cx="997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ステータスキー: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BA983BA7-96E5-2E4C-8B08-A52734594C61}"/>
              </a:ext>
            </a:extLst>
          </p:cNvPr>
          <p:cNvSpPr/>
          <p:nvPr/>
        </p:nvSpPr>
        <p:spPr>
          <a:xfrm>
            <a:off x="1211580" y="492850"/>
            <a:ext cx="109728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企画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376C4633-CC14-154F-9B72-9637644E421B}"/>
              </a:ext>
            </a:extLst>
          </p:cNvPr>
          <p:cNvSpPr/>
          <p:nvPr/>
        </p:nvSpPr>
        <p:spPr>
          <a:xfrm>
            <a:off x="2470785" y="492850"/>
            <a:ext cx="109728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承認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F41F7C0C-B68A-1042-B83C-5001C20DECCD}"/>
              </a:ext>
            </a:extLst>
          </p:cNvPr>
          <p:cNvSpPr/>
          <p:nvPr/>
        </p:nvSpPr>
        <p:spPr>
          <a:xfrm>
            <a:off x="4998720" y="492850"/>
            <a:ext cx="109728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開始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C7FDF-EA41-DF47-9C86-C474FB4E00BA}"/>
              </a:ext>
            </a:extLst>
          </p:cNvPr>
          <p:cNvSpPr/>
          <p:nvPr/>
        </p:nvSpPr>
        <p:spPr>
          <a:xfrm>
            <a:off x="3736340" y="492850"/>
            <a:ext cx="1097280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発達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FA84AB-1C92-C347-8315-65119018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84499"/>
              </p:ext>
            </p:extLst>
          </p:nvPr>
        </p:nvGraphicFramePr>
        <p:xfrm>
          <a:off x="221672" y="1026126"/>
          <a:ext cx="11656297" cy="5476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97">
                  <a:extLst>
                    <a:ext uri="{9D8B030D-6E8A-4147-A177-3AD203B41FA5}">
                      <a16:colId xmlns:a16="http://schemas.microsoft.com/office/drawing/2014/main" val="280637178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11821538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03809862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08972529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71484440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56437026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43831031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0085334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08437119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5615670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16194225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6643852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4469235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91662354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6124764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4993673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9013440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99012387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60941766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52692014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57838623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69883926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980932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256830170"/>
                    </a:ext>
                  </a:extLst>
                </a:gridCol>
              </a:tblGrid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第3四半期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第4四半期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第1四半期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第2四半期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第3四半期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第4四半期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第1四半期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第2四半期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30420"/>
                  </a:ext>
                </a:extLst>
              </a:tr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台無しにする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台無しにする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 月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0183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マイルストーン3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93568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0339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マイルストーン4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61267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78497"/>
                  </a:ext>
                </a:extLst>
              </a:tr>
            </a:tbl>
          </a:graphicData>
        </a:graphic>
      </p:graphicFrame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/>
          <p:nvPr/>
        </p:nvSpPr>
        <p:spPr>
          <a:xfrm>
            <a:off x="3605889" y="2455027"/>
            <a:ext cx="5846805" cy="301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32000000}"/>
              </a:ext>
            </a:extLst>
          </p:cNvPr>
          <p:cNvSpPr/>
          <p:nvPr/>
        </p:nvSpPr>
        <p:spPr>
          <a:xfrm>
            <a:off x="7263317" y="3009405"/>
            <a:ext cx="2100481" cy="301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SpPr/>
          <p:nvPr/>
        </p:nvSpPr>
        <p:spPr>
          <a:xfrm>
            <a:off x="619760" y="4608073"/>
            <a:ext cx="1866812" cy="301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SpPr/>
          <p:nvPr/>
        </p:nvSpPr>
        <p:spPr>
          <a:xfrm>
            <a:off x="5249416" y="5252698"/>
            <a:ext cx="1056590" cy="301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/>
          <p:nvPr/>
        </p:nvSpPr>
        <p:spPr>
          <a:xfrm>
            <a:off x="6649887" y="5807075"/>
            <a:ext cx="1694100" cy="301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SpPr/>
          <p:nvPr/>
        </p:nvSpPr>
        <p:spPr>
          <a:xfrm>
            <a:off x="10515650" y="5252698"/>
            <a:ext cx="1056590" cy="301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SpPr/>
          <p:nvPr/>
        </p:nvSpPr>
        <p:spPr>
          <a:xfrm>
            <a:off x="6372108" y="5252698"/>
            <a:ext cx="4106987" cy="30175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タスク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6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ilestone-Roadmap-Template_PowerPoint" id="{ED4D6EA4-51D6-6D43-B30E-8B2633D89626}" vid="{1598B0D7-2335-004C-929C-226C8B644D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IC-Milestone-Roadmap-Template_PowerPoint</Template>
  <TotalTime>2</TotalTime>
  <Words>775</Words>
  <Application>Microsoft Macintosh PowerPoint</Application>
  <PresentationFormat>Widescreen</PresentationFormat>
  <Paragraphs>229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2020-01-06T20:09:20Z</dcterms:created>
  <dcterms:modified xsi:type="dcterms:W3CDTF">2022-09-11T04:35:18Z</dcterms:modified>
</cp:coreProperties>
</file>