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TERMINAR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EMPEZAR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" sz="2000"/>
              <a:t>DÍAS por PROYECTO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# de DÍAS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NÚMERO DE MIEMBROS DEL EQUIPO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5278039361643"/>
          <c:y val="0.16131037443847046"/>
          <c:w val="0.11181236274452717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PROYECTADO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Bajo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Bajo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TEMAS ABIERTOS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REVISIONES ABIERTAS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ACCIONES PENDIENTES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TEMAS ABIERTOS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REVISIONES ABIERTAS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ACCIONES PENDIENTES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PANEL DE CONTROL DE VARIOS PROYECTOS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latin typeface="Century Gothic" panose="020B0502020202020204" pitchFamily="34" charset="0"/>
              </a:rPr>
              <a:t>PANEL DE CONTROL DE VARIOS PROYECTOS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NOMBRE DE LA EMPRESA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Teléfono de contacto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 web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 de correo electrónico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MÚLTIPLES | DE PANEL DE PROYECTOS TABLA DE CONTENIDOS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Cronograma de entrega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Días por Proyecto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Asignación de recursos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Finanzas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Análisis de Riesgos y Riesgo Total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Acciones abiertas y pendientes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Informe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PLAZO DE ENTREGA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33029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DÍAS POR PROYECTO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321693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ASIGNACIÓN DE RECURSOS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576824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FINANZAS DEL PROYECTO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649090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 RIESGOS Y RIESGO TOTAL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035334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548766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RIESGO TOTAL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ACCIONES ABIERTAS Y PENDIENTES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974693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68781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TOTAL DE ACCIÓN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10326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98197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4029475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HORARIO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CUESTIONES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>
                          <a:effectLst/>
                          <a:latin typeface="Century Gothic" panose="020B0502020202020204" pitchFamily="34" charset="0"/>
                        </a:rPr>
                        <a:t>Proyecto 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2</TotalTime>
  <Words>343</Words>
  <Application>Microsoft Macintosh PowerPoint</Application>
  <PresentationFormat>Widescreen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3</cp:revision>
  <dcterms:created xsi:type="dcterms:W3CDTF">2019-11-22T21:04:25Z</dcterms:created>
  <dcterms:modified xsi:type="dcterms:W3CDTF">2022-09-11T04:18:08Z</dcterms:modified>
</cp:coreProperties>
</file>