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FINIRE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COMINCIARE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it" sz="2000"/>
              <a:t>GIORNI per PROGETTO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Numero di GIORNI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NUMERO DI MEMBRI DEL TEAM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1181236274452717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PROIETTATA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ATTUALE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QUESTIONI APERTE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REVISIONI APERTE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AZIONI PENDENTI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QUESTIONI APERTE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REVISIONI APERTE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AZIONI PENDENTI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DASHBOARD DI PROGETTO MULTIPLI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DASHBOARD DI PROGETTO MULTIPLI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RAGIONE SOCIALE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Telefono di contatto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 Web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 email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| DI DASHBOARD DI PIÙ PROGETTI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Tempi di consegna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Giorni per progetto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Allocazione delle risorse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Finanza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Analisi del rischio e totale del rischio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Azioni aperte e in sospeso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Rapporto di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TEMPI DI CONSEGNA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GIORNI PER PROGETTO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321693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ALLOCAZIONE DELLE RISORSE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576824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DATI FINANZIARI DEL PROGETTO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649090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RISCHIO E TOTALE DEL RISCHIO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035334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TOTALE DEL RISCHIO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AZIONI APERTE E IN SOSPESO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97469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TOTALE AZIONE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10326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98197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PROGRAMMA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BILANCIO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PROBLEMI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COMMENTI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>
                          <a:effectLst/>
                          <a:latin typeface="Century Gothic" panose="020B0502020202020204" pitchFamily="34" charset="0"/>
                        </a:rPr>
                        <a:t>Progetto 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2</TotalTime>
  <Words>339</Words>
  <Application>Microsoft Macintosh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dcterms:created xsi:type="dcterms:W3CDTF">2019-11-22T21:04:25Z</dcterms:created>
  <dcterms:modified xsi:type="dcterms:W3CDTF">2022-09-11T04:30:21Z</dcterms:modified>
</cp:coreProperties>
</file>