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24" autoAdjust="0"/>
    <p:restoredTop sz="86447"/>
  </p:normalViewPr>
  <p:slideViewPr>
    <p:cSldViewPr snapToGrid="0" snapToObjects="1">
      <p:cViewPr varScale="1">
        <p:scale>
          <a:sx n="112" d="100"/>
          <a:sy n="112" d="100"/>
        </p:scale>
        <p:origin x="952" y="1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104956"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DE APRESENTAÇÃO DE DIRETRIZES DE MARCA DE UMA PÁGINA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DIRETRIZES DA MARCA</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1943" y="5164050"/>
            <a:ext cx="8138087" cy="1323439"/>
          </a:xfrm>
          <a:prstGeom prst="rect">
            <a:avLst/>
          </a:prstGeom>
          <a:noFill/>
        </p:spPr>
        <p:txBody>
          <a:bodyPr wrap="square" rtlCol="0">
            <a:spAutoFit/>
          </a:bodyPr>
          <a:lstStyle/>
          <a:p>
            <a:pPr>
              <a:lnSpc>
                <a:spcPct val="150000"/>
              </a:lnSpc>
            </a:pPr>
            <a:r>
              <a:rPr lang="pt" sz="4400" dirty="0">
                <a:solidFill>
                  <a:schemeClr val="tx2">
                    <a:lumMod val="50000"/>
                  </a:schemeClr>
                </a:solidFill>
                <a:latin typeface="Century Gothic" panose="020B0502020202020204" pitchFamily="34" charset="0"/>
              </a:rPr>
              <a:t>DIRETRIZES DA MARCA</a:t>
            </a:r>
          </a:p>
          <a:p>
            <a:r>
              <a:rPr lang="pt" sz="1200" dirty="0">
                <a:solidFill>
                  <a:schemeClr val="bg1">
                    <a:lumMod val="50000"/>
                  </a:schemeClr>
                </a:solidFill>
                <a:latin typeface="Century Gothic" panose="020B0502020202020204" pitchFamily="34" charset="0"/>
              </a:rPr>
              <a:t>©20XX. Todos os direitos reservados à sua organização.</a:t>
            </a:r>
          </a:p>
        </p:txBody>
      </p:sp>
      <p:pic>
        <p:nvPicPr>
          <p:cNvPr id="16" name="Picture 15" descr="Logotipo&#10;&#10;Descrição gerada automaticamente">
            <a:extLst>
              <a:ext uri="{FF2B5EF4-FFF2-40B4-BE49-F238E27FC236}">
                <a16:creationId xmlns:a16="http://schemas.microsoft.com/office/drawing/2014/main" id="{3C952A34-5A19-1A49-8024-9E3809DEC6D0}"/>
              </a:ext>
            </a:extLst>
          </p:cNvPr>
          <p:cNvPicPr>
            <a:picLocks noChangeAspect="1"/>
          </p:cNvPicPr>
          <p:nvPr/>
        </p:nvPicPr>
        <p:blipFill>
          <a:blip r:embed="rId2"/>
          <a:stretch>
            <a:fillRect/>
          </a:stretch>
        </p:blipFill>
        <p:spPr>
          <a:xfrm>
            <a:off x="440341" y="1998622"/>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1467304"/>
            <a:ext cx="3456545" cy="400110"/>
          </a:xfrm>
          <a:prstGeom prst="rect">
            <a:avLst/>
          </a:prstGeom>
          <a:noFill/>
        </p:spPr>
        <p:txBody>
          <a:bodyPr wrap="square" rtlCol="0">
            <a:spAutoFit/>
          </a:bodyPr>
          <a:lstStyle/>
          <a:p>
            <a:r>
              <a:rPr lang="pt" sz="2000" dirty="0">
                <a:solidFill>
                  <a:srgbClr val="003059"/>
                </a:solidFill>
                <a:latin typeface="Century Gothic" panose="020B0502020202020204" pitchFamily="34" charset="0"/>
              </a:rPr>
              <a:t>Horizontal Layout</a:t>
            </a:r>
          </a:p>
        </p:txBody>
      </p:sp>
      <p:pic>
        <p:nvPicPr>
          <p:cNvPr id="18" name="Picture 17" descr="Uma imagem contendo texto, sinal&#10;&#10;Descrição gerada automaticamente">
            <a:extLst>
              <a:ext uri="{FF2B5EF4-FFF2-40B4-BE49-F238E27FC236}">
                <a16:creationId xmlns:a16="http://schemas.microsoft.com/office/drawing/2014/main" id="{34898523-665C-9440-8549-955ACAEF8CC1}"/>
              </a:ext>
            </a:extLst>
          </p:cNvPr>
          <p:cNvPicPr>
            <a:picLocks noChangeAspect="1"/>
          </p:cNvPicPr>
          <p:nvPr/>
        </p:nvPicPr>
        <p:blipFill>
          <a:blip r:embed="rId3"/>
          <a:stretch>
            <a:fillRect/>
          </a:stretch>
        </p:blipFill>
        <p:spPr>
          <a:xfrm>
            <a:off x="2409070" y="2089422"/>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825075"/>
            <a:ext cx="3577530" cy="400110"/>
          </a:xfrm>
          <a:prstGeom prst="rect">
            <a:avLst/>
          </a:prstGeom>
          <a:noFill/>
        </p:spPr>
        <p:txBody>
          <a:bodyPr wrap="square" rtlCol="0">
            <a:spAutoFit/>
          </a:bodyPr>
          <a:lstStyle/>
          <a:p>
            <a:r>
              <a:rPr lang="pt" sz="2000" dirty="0">
                <a:solidFill>
                  <a:srgbClr val="003059"/>
                </a:solidFill>
                <a:latin typeface="Century Gothic" panose="020B0502020202020204" pitchFamily="34" charset="0"/>
              </a:rPr>
              <a:t>Marca de palavras</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3284401"/>
            <a:ext cx="2802833" cy="461665"/>
          </a:xfrm>
          <a:prstGeom prst="rect">
            <a:avLst/>
          </a:prstGeom>
        </p:spPr>
        <p:txBody>
          <a:bodyPr wrap="square">
            <a:spAutoFit/>
          </a:bodyPr>
          <a:lstStyle/>
          <a:p>
            <a:pPr>
              <a:spcAft>
                <a:spcPts val="1600"/>
              </a:spcAft>
            </a:pPr>
            <a:r>
              <a:rPr lang="pt" sz="1200" dirty="0">
                <a:latin typeface="Century Gothic" panose="020B0502020202020204" pitchFamily="34" charset="0"/>
              </a:rPr>
              <a:t>O logotipo sans logomark deve ser usado exclusivamente dentro do aplicativo.</a:t>
            </a:r>
          </a:p>
        </p:txBody>
      </p:sp>
      <p:pic>
        <p:nvPicPr>
          <p:cNvPr id="21" name="Picture 20" descr="Logotipo&#10;&#10;Descrição gerada automaticamente">
            <a:extLst>
              <a:ext uri="{FF2B5EF4-FFF2-40B4-BE49-F238E27FC236}">
                <a16:creationId xmlns:a16="http://schemas.microsoft.com/office/drawing/2014/main" id="{0CCEE9E4-B5BA-364F-9FB9-14C606E47F83}"/>
              </a:ext>
            </a:extLst>
          </p:cNvPr>
          <p:cNvPicPr>
            <a:picLocks noChangeAspect="1"/>
          </p:cNvPicPr>
          <p:nvPr/>
        </p:nvPicPr>
        <p:blipFill>
          <a:blip r:embed="rId4"/>
          <a:stretch>
            <a:fillRect/>
          </a:stretch>
        </p:blipFill>
        <p:spPr>
          <a:xfrm>
            <a:off x="685799" y="3927991"/>
            <a:ext cx="1486986" cy="491739"/>
          </a:xfrm>
          <a:prstGeom prst="rect">
            <a:avLst/>
          </a:prstGeom>
        </p:spPr>
      </p:pic>
      <p:pic>
        <p:nvPicPr>
          <p:cNvPr id="22" name="Picture 21" descr="Logotipo&#10;&#10;Descrição gerada automaticamente com confiança média">
            <a:extLst>
              <a:ext uri="{FF2B5EF4-FFF2-40B4-BE49-F238E27FC236}">
                <a16:creationId xmlns:a16="http://schemas.microsoft.com/office/drawing/2014/main" id="{A0F24C96-F400-3F42-A5B0-5F1EA0CA494E}"/>
              </a:ext>
            </a:extLst>
          </p:cNvPr>
          <p:cNvPicPr>
            <a:picLocks noChangeAspect="1"/>
          </p:cNvPicPr>
          <p:nvPr/>
        </p:nvPicPr>
        <p:blipFill>
          <a:blip r:embed="rId5"/>
          <a:stretch>
            <a:fillRect/>
          </a:stretch>
        </p:blipFill>
        <p:spPr>
          <a:xfrm>
            <a:off x="2652148" y="3997918"/>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1425224"/>
            <a:ext cx="3157468" cy="400110"/>
          </a:xfrm>
          <a:prstGeom prst="rect">
            <a:avLst/>
          </a:prstGeom>
          <a:noFill/>
        </p:spPr>
        <p:txBody>
          <a:bodyPr wrap="square" rtlCol="0">
            <a:spAutoFit/>
          </a:bodyPr>
          <a:lstStyle/>
          <a:p>
            <a:r>
              <a:rPr lang="pt" sz="2000" dirty="0">
                <a:solidFill>
                  <a:srgbClr val="003059"/>
                </a:solidFill>
                <a:latin typeface="Century Gothic" panose="020B0502020202020204" pitchFamily="34" charset="0"/>
              </a:rPr>
              <a:t>Vertical Layout</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3133942"/>
            <a:ext cx="3157468" cy="400110"/>
          </a:xfrm>
          <a:prstGeom prst="rect">
            <a:avLst/>
          </a:prstGeom>
          <a:noFill/>
        </p:spPr>
        <p:txBody>
          <a:bodyPr wrap="square" rtlCol="0">
            <a:spAutoFit/>
          </a:bodyPr>
          <a:lstStyle/>
          <a:p>
            <a:r>
              <a:rPr lang="pt" sz="2000" dirty="0">
                <a:solidFill>
                  <a:srgbClr val="003059"/>
                </a:solidFill>
                <a:latin typeface="Century Gothic" panose="020B0502020202020204" pitchFamily="34" charset="0"/>
              </a:rPr>
              <a:t>Marca de logotipo (ícone)</a:t>
            </a:r>
          </a:p>
        </p:txBody>
      </p:sp>
      <p:pic>
        <p:nvPicPr>
          <p:cNvPr id="25" name="Picture 24" descr="Logotipo&#10;&#10;Descrição gerada automaticamente">
            <a:extLst>
              <a:ext uri="{FF2B5EF4-FFF2-40B4-BE49-F238E27FC236}">
                <a16:creationId xmlns:a16="http://schemas.microsoft.com/office/drawing/2014/main" id="{FEB121AA-E1BA-2042-AFA7-3F2258B8B5DA}"/>
              </a:ext>
            </a:extLst>
          </p:cNvPr>
          <p:cNvPicPr>
            <a:picLocks noChangeAspect="1"/>
          </p:cNvPicPr>
          <p:nvPr/>
        </p:nvPicPr>
        <p:blipFill>
          <a:blip r:embed="rId6"/>
          <a:stretch>
            <a:fillRect/>
          </a:stretch>
        </p:blipFill>
        <p:spPr>
          <a:xfrm>
            <a:off x="6143017" y="2003994"/>
            <a:ext cx="1090284" cy="714921"/>
          </a:xfrm>
          <a:prstGeom prst="rect">
            <a:avLst/>
          </a:prstGeom>
        </p:spPr>
      </p:pic>
      <p:pic>
        <p:nvPicPr>
          <p:cNvPr id="26" name="Picture 25" descr="Logotipo&#10;&#10;Descrição gerada automaticamente">
            <a:extLst>
              <a:ext uri="{FF2B5EF4-FFF2-40B4-BE49-F238E27FC236}">
                <a16:creationId xmlns:a16="http://schemas.microsoft.com/office/drawing/2014/main" id="{01AEA24C-A892-E04D-8F9C-F85367BB003E}"/>
              </a:ext>
            </a:extLst>
          </p:cNvPr>
          <p:cNvPicPr>
            <a:picLocks noChangeAspect="1"/>
          </p:cNvPicPr>
          <p:nvPr/>
        </p:nvPicPr>
        <p:blipFill>
          <a:blip r:embed="rId7"/>
          <a:stretch>
            <a:fillRect/>
          </a:stretch>
        </p:blipFill>
        <p:spPr>
          <a:xfrm>
            <a:off x="4513539" y="1921593"/>
            <a:ext cx="1352299" cy="975045"/>
          </a:xfrm>
          <a:prstGeom prst="rect">
            <a:avLst/>
          </a:prstGeom>
        </p:spPr>
      </p:pic>
      <p:pic>
        <p:nvPicPr>
          <p:cNvPr id="27" name="Picture 26" descr="Logotipo, ícone&#10;&#10;Descrição gerada automaticamente">
            <a:extLst>
              <a:ext uri="{FF2B5EF4-FFF2-40B4-BE49-F238E27FC236}">
                <a16:creationId xmlns:a16="http://schemas.microsoft.com/office/drawing/2014/main" id="{9F1B16E8-5395-534A-9F90-4390BBD49586}"/>
              </a:ext>
            </a:extLst>
          </p:cNvPr>
          <p:cNvPicPr>
            <a:picLocks noChangeAspect="1"/>
          </p:cNvPicPr>
          <p:nvPr/>
        </p:nvPicPr>
        <p:blipFill>
          <a:blip r:embed="rId8"/>
          <a:stretch>
            <a:fillRect/>
          </a:stretch>
        </p:blipFill>
        <p:spPr>
          <a:xfrm>
            <a:off x="4845001" y="3672281"/>
            <a:ext cx="739457" cy="778918"/>
          </a:xfrm>
          <a:prstGeom prst="rect">
            <a:avLst/>
          </a:prstGeom>
        </p:spPr>
      </p:pic>
      <p:pic>
        <p:nvPicPr>
          <p:cNvPr id="28" name="Picture 27" descr="Uma imagem contendo logotipo&#10;&#10;Descrição gerada automaticamente">
            <a:extLst>
              <a:ext uri="{FF2B5EF4-FFF2-40B4-BE49-F238E27FC236}">
                <a16:creationId xmlns:a16="http://schemas.microsoft.com/office/drawing/2014/main" id="{7E3975C0-4563-1B41-9C92-03981FE801A4}"/>
              </a:ext>
            </a:extLst>
          </p:cNvPr>
          <p:cNvPicPr>
            <a:picLocks noChangeAspect="1"/>
          </p:cNvPicPr>
          <p:nvPr/>
        </p:nvPicPr>
        <p:blipFill>
          <a:blip r:embed="rId9"/>
          <a:stretch>
            <a:fillRect/>
          </a:stretch>
        </p:blipFill>
        <p:spPr>
          <a:xfrm>
            <a:off x="6339395" y="3672281"/>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944211"/>
            <a:ext cx="1130438"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LOGOTIPO</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944211"/>
            <a:ext cx="145424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CORES</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2356640"/>
            <a:ext cx="1463862" cy="338554"/>
          </a:xfrm>
          <a:prstGeom prst="rect">
            <a:avLst/>
          </a:prstGeom>
          <a:noFill/>
        </p:spPr>
        <p:txBody>
          <a:bodyPr wrap="none" rtlCol="0">
            <a:spAutoFit/>
          </a:bodyPr>
          <a:lstStyle/>
          <a:p>
            <a:pPr algn="ctr"/>
            <a:r>
              <a:rPr lang="pt" sz="1600" dirty="0">
                <a:latin typeface="Century Gothic" panose="020B0502020202020204" pitchFamily="34" charset="0"/>
              </a:rPr>
              <a:t>Brisa Aquática</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718915"/>
            <a:ext cx="859622" cy="984885"/>
          </a:xfrm>
          <a:prstGeom prst="rect">
            <a:avLst/>
          </a:prstGeom>
        </p:spPr>
        <p:txBody>
          <a:bodyPr wrap="square">
            <a:spAutoFit/>
          </a:bodyPr>
          <a:lstStyle/>
          <a:p>
            <a:pPr algn="r">
              <a:spcAft>
                <a:spcPts val="400"/>
              </a:spcAft>
            </a:pPr>
            <a:r>
              <a:rPr lang="pt" sz="1200" dirty="0">
                <a:solidFill>
                  <a:schemeClr val="tx1">
                    <a:lumMod val="65000"/>
                    <a:lumOff val="35000"/>
                  </a:schemeClr>
                </a:solidFill>
                <a:latin typeface="Century Gothic" panose="020B0502020202020204" pitchFamily="34" charset="0"/>
              </a:rPr>
              <a:t>Enfeitiçar:</a:t>
            </a:r>
          </a:p>
          <a:p>
            <a:pPr algn="r">
              <a:spcAft>
                <a:spcPts val="400"/>
              </a:spcAft>
            </a:pPr>
            <a:r>
              <a:rPr lang="pt" sz="1200" dirty="0">
                <a:solidFill>
                  <a:schemeClr val="tx1">
                    <a:lumMod val="65000"/>
                    <a:lumOff val="35000"/>
                  </a:schemeClr>
                </a:solidFill>
                <a:latin typeface="Century Gothic" panose="020B0502020202020204" pitchFamily="34" charset="0"/>
              </a:rPr>
              <a:t>RGB:</a:t>
            </a:r>
          </a:p>
          <a:p>
            <a:pPr algn="r">
              <a:spcAft>
                <a:spcPts val="400"/>
              </a:spcAft>
            </a:pPr>
            <a:r>
              <a:rPr lang="pt" sz="1200" dirty="0">
                <a:solidFill>
                  <a:schemeClr val="tx1">
                    <a:lumMod val="65000"/>
                    <a:lumOff val="35000"/>
                  </a:schemeClr>
                </a:solidFill>
                <a:latin typeface="Century Gothic" panose="020B0502020202020204" pitchFamily="34" charset="0"/>
              </a:rPr>
              <a:t>CMYK:</a:t>
            </a:r>
          </a:p>
          <a:p>
            <a:pPr algn="r">
              <a:spcAft>
                <a:spcPts val="400"/>
              </a:spcAft>
            </a:pPr>
            <a:r>
              <a:rPr lang="pt" sz="1200" dirty="0">
                <a:solidFill>
                  <a:schemeClr val="tx1">
                    <a:lumMod val="65000"/>
                    <a:lumOff val="35000"/>
                  </a:schemeClr>
                </a:solidFill>
                <a:latin typeface="Century Gothic" panose="020B0502020202020204" pitchFamily="34" charset="0"/>
              </a:rPr>
              <a:t>Pantone:</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718915"/>
            <a:ext cx="1188720" cy="984885"/>
          </a:xfrm>
          <a:prstGeom prst="rect">
            <a:avLst/>
          </a:prstGeom>
        </p:spPr>
        <p:txBody>
          <a:bodyPr wrap="square">
            <a:spAutoFit/>
          </a:bodyPr>
          <a:lstStyle/>
          <a:p>
            <a:pPr>
              <a:spcAft>
                <a:spcPts val="400"/>
              </a:spcAft>
            </a:pPr>
            <a:r>
              <a:rPr lang="pt" sz="1200" dirty="0">
                <a:latin typeface="Century Gothic" panose="020B0502020202020204" pitchFamily="34" charset="0"/>
              </a:rPr>
              <a:t>#000000</a:t>
            </a:r>
          </a:p>
          <a:p>
            <a:pPr>
              <a:spcAft>
                <a:spcPts val="400"/>
              </a:spcAft>
            </a:pPr>
            <a:r>
              <a:rPr lang="pt" sz="1200" dirty="0">
                <a:latin typeface="Century Gothic" panose="020B0502020202020204" pitchFamily="34" charset="0"/>
              </a:rPr>
              <a:t>0/ 0 / 0</a:t>
            </a:r>
          </a:p>
          <a:p>
            <a:pPr>
              <a:spcAft>
                <a:spcPts val="400"/>
              </a:spcAft>
            </a:pPr>
            <a:r>
              <a:rPr lang="pt" sz="1200" dirty="0">
                <a:latin typeface="Century Gothic" panose="020B0502020202020204" pitchFamily="34" charset="0"/>
              </a:rPr>
              <a:t>0 / 0 / 0 / 0</a:t>
            </a:r>
          </a:p>
          <a:p>
            <a:pPr>
              <a:spcAft>
                <a:spcPts val="400"/>
              </a:spcAft>
            </a:pPr>
            <a:r>
              <a:rPr lang="pt" sz="1200" dirty="0">
                <a:latin typeface="Century Gothic" panose="020B0502020202020204" pitchFamily="34" charset="0"/>
              </a:rPr>
              <a:t>XXXX</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2356640"/>
            <a:ext cx="1348446" cy="338554"/>
          </a:xfrm>
          <a:prstGeom prst="rect">
            <a:avLst/>
          </a:prstGeom>
          <a:noFill/>
        </p:spPr>
        <p:txBody>
          <a:bodyPr wrap="none" rtlCol="0">
            <a:spAutoFit/>
          </a:bodyPr>
          <a:lstStyle/>
          <a:p>
            <a:pPr algn="ctr"/>
            <a:r>
              <a:rPr lang="pt" sz="1600" dirty="0">
                <a:latin typeface="Century Gothic" panose="020B0502020202020204" pitchFamily="34" charset="0"/>
              </a:rPr>
              <a:t>Sol Dourado</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718915"/>
            <a:ext cx="859622" cy="984885"/>
          </a:xfrm>
          <a:prstGeom prst="rect">
            <a:avLst/>
          </a:prstGeom>
        </p:spPr>
        <p:txBody>
          <a:bodyPr wrap="square">
            <a:spAutoFit/>
          </a:bodyPr>
          <a:lstStyle/>
          <a:p>
            <a:pPr algn="r">
              <a:spcAft>
                <a:spcPts val="400"/>
              </a:spcAft>
            </a:pPr>
            <a:r>
              <a:rPr lang="pt" sz="1200" dirty="0">
                <a:solidFill>
                  <a:schemeClr val="tx1">
                    <a:lumMod val="65000"/>
                    <a:lumOff val="35000"/>
                  </a:schemeClr>
                </a:solidFill>
                <a:latin typeface="Century Gothic" panose="020B0502020202020204" pitchFamily="34" charset="0"/>
              </a:rPr>
              <a:t>Enfeitiçar:</a:t>
            </a:r>
          </a:p>
          <a:p>
            <a:pPr algn="r">
              <a:spcAft>
                <a:spcPts val="400"/>
              </a:spcAft>
            </a:pPr>
            <a:r>
              <a:rPr lang="pt" sz="1200" dirty="0">
                <a:solidFill>
                  <a:schemeClr val="tx1">
                    <a:lumMod val="65000"/>
                    <a:lumOff val="35000"/>
                  </a:schemeClr>
                </a:solidFill>
                <a:latin typeface="Century Gothic" panose="020B0502020202020204" pitchFamily="34" charset="0"/>
              </a:rPr>
              <a:t>RGB:</a:t>
            </a:r>
          </a:p>
          <a:p>
            <a:pPr algn="r">
              <a:spcAft>
                <a:spcPts val="400"/>
              </a:spcAft>
            </a:pPr>
            <a:r>
              <a:rPr lang="pt" sz="1200" dirty="0">
                <a:solidFill>
                  <a:schemeClr val="tx1">
                    <a:lumMod val="65000"/>
                    <a:lumOff val="35000"/>
                  </a:schemeClr>
                </a:solidFill>
                <a:latin typeface="Century Gothic" panose="020B0502020202020204" pitchFamily="34" charset="0"/>
              </a:rPr>
              <a:t>CMYK:</a:t>
            </a:r>
          </a:p>
          <a:p>
            <a:pPr algn="r">
              <a:spcAft>
                <a:spcPts val="400"/>
              </a:spcAft>
            </a:pPr>
            <a:r>
              <a:rPr lang="pt" sz="1200" dirty="0">
                <a:solidFill>
                  <a:schemeClr val="tx1">
                    <a:lumMod val="65000"/>
                    <a:lumOff val="35000"/>
                  </a:schemeClr>
                </a:solidFill>
                <a:latin typeface="Century Gothic" panose="020B0502020202020204" pitchFamily="34" charset="0"/>
              </a:rPr>
              <a:t>Pantone:</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718915"/>
            <a:ext cx="1188720" cy="984885"/>
          </a:xfrm>
          <a:prstGeom prst="rect">
            <a:avLst/>
          </a:prstGeom>
        </p:spPr>
        <p:txBody>
          <a:bodyPr wrap="square">
            <a:spAutoFit/>
          </a:bodyPr>
          <a:lstStyle/>
          <a:p>
            <a:pPr>
              <a:spcAft>
                <a:spcPts val="400"/>
              </a:spcAft>
            </a:pPr>
            <a:r>
              <a:rPr lang="pt" sz="1200" dirty="0">
                <a:latin typeface="Century Gothic" panose="020B0502020202020204" pitchFamily="34" charset="0"/>
              </a:rPr>
              <a:t>#000000</a:t>
            </a:r>
          </a:p>
          <a:p>
            <a:pPr>
              <a:spcAft>
                <a:spcPts val="400"/>
              </a:spcAft>
            </a:pPr>
            <a:r>
              <a:rPr lang="pt" sz="1200" dirty="0">
                <a:latin typeface="Century Gothic" panose="020B0502020202020204" pitchFamily="34" charset="0"/>
              </a:rPr>
              <a:t>0/ 0 / 0</a:t>
            </a:r>
          </a:p>
          <a:p>
            <a:pPr>
              <a:spcAft>
                <a:spcPts val="400"/>
              </a:spcAft>
            </a:pPr>
            <a:r>
              <a:rPr lang="pt" sz="1200" dirty="0">
                <a:latin typeface="Century Gothic" panose="020B0502020202020204" pitchFamily="34" charset="0"/>
              </a:rPr>
              <a:t>0 / 0 / 0 / 0</a:t>
            </a:r>
          </a:p>
          <a:p>
            <a:pPr>
              <a:spcAft>
                <a:spcPts val="400"/>
              </a:spcAft>
            </a:pPr>
            <a:r>
              <a:rPr lang="pt" sz="1200" dirty="0">
                <a:latin typeface="Century Gothic" panose="020B0502020202020204" pitchFamily="34" charset="0"/>
              </a:rPr>
              <a:t>XXXX</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1501675"/>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1501675"/>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733791"/>
            <a:ext cx="1701107" cy="338554"/>
          </a:xfrm>
          <a:prstGeom prst="rect">
            <a:avLst/>
          </a:prstGeom>
          <a:noFill/>
        </p:spPr>
        <p:txBody>
          <a:bodyPr wrap="none" rtlCol="0">
            <a:spAutoFit/>
          </a:bodyPr>
          <a:lstStyle/>
          <a:p>
            <a:pPr algn="ctr"/>
            <a:r>
              <a:rPr lang="pt" sz="1600" dirty="0">
                <a:latin typeface="Century Gothic" panose="020B0502020202020204" pitchFamily="34" charset="0"/>
              </a:rPr>
              <a:t>Pêssego de Verão</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5096066"/>
            <a:ext cx="859622" cy="984885"/>
          </a:xfrm>
          <a:prstGeom prst="rect">
            <a:avLst/>
          </a:prstGeom>
        </p:spPr>
        <p:txBody>
          <a:bodyPr wrap="square">
            <a:spAutoFit/>
          </a:bodyPr>
          <a:lstStyle/>
          <a:p>
            <a:pPr algn="r">
              <a:spcAft>
                <a:spcPts val="400"/>
              </a:spcAft>
            </a:pPr>
            <a:r>
              <a:rPr lang="pt" sz="1200" dirty="0">
                <a:solidFill>
                  <a:schemeClr val="tx1">
                    <a:lumMod val="65000"/>
                    <a:lumOff val="35000"/>
                  </a:schemeClr>
                </a:solidFill>
                <a:latin typeface="Century Gothic" panose="020B0502020202020204" pitchFamily="34" charset="0"/>
              </a:rPr>
              <a:t>Enfeitiçar:</a:t>
            </a:r>
          </a:p>
          <a:p>
            <a:pPr algn="r">
              <a:spcAft>
                <a:spcPts val="400"/>
              </a:spcAft>
            </a:pPr>
            <a:r>
              <a:rPr lang="pt" sz="1200" dirty="0">
                <a:solidFill>
                  <a:schemeClr val="tx1">
                    <a:lumMod val="65000"/>
                    <a:lumOff val="35000"/>
                  </a:schemeClr>
                </a:solidFill>
                <a:latin typeface="Century Gothic" panose="020B0502020202020204" pitchFamily="34" charset="0"/>
              </a:rPr>
              <a:t>RGB:</a:t>
            </a:r>
          </a:p>
          <a:p>
            <a:pPr algn="r">
              <a:spcAft>
                <a:spcPts val="400"/>
              </a:spcAft>
            </a:pPr>
            <a:r>
              <a:rPr lang="pt" sz="1200" dirty="0">
                <a:solidFill>
                  <a:schemeClr val="tx1">
                    <a:lumMod val="65000"/>
                    <a:lumOff val="35000"/>
                  </a:schemeClr>
                </a:solidFill>
                <a:latin typeface="Century Gothic" panose="020B0502020202020204" pitchFamily="34" charset="0"/>
              </a:rPr>
              <a:t>CMYK:</a:t>
            </a:r>
          </a:p>
          <a:p>
            <a:pPr algn="r">
              <a:spcAft>
                <a:spcPts val="400"/>
              </a:spcAft>
            </a:pPr>
            <a:r>
              <a:rPr lang="pt" sz="1200" dirty="0">
                <a:solidFill>
                  <a:schemeClr val="tx1">
                    <a:lumMod val="65000"/>
                    <a:lumOff val="35000"/>
                  </a:schemeClr>
                </a:solidFill>
                <a:latin typeface="Century Gothic" panose="020B0502020202020204" pitchFamily="34" charset="0"/>
              </a:rPr>
              <a:t>Pantone:</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5096066"/>
            <a:ext cx="1188720" cy="984885"/>
          </a:xfrm>
          <a:prstGeom prst="rect">
            <a:avLst/>
          </a:prstGeom>
        </p:spPr>
        <p:txBody>
          <a:bodyPr wrap="square">
            <a:spAutoFit/>
          </a:bodyPr>
          <a:lstStyle/>
          <a:p>
            <a:pPr>
              <a:spcAft>
                <a:spcPts val="400"/>
              </a:spcAft>
            </a:pPr>
            <a:r>
              <a:rPr lang="pt" sz="1200" dirty="0">
                <a:latin typeface="Century Gothic" panose="020B0502020202020204" pitchFamily="34" charset="0"/>
              </a:rPr>
              <a:t>#000000</a:t>
            </a:r>
          </a:p>
          <a:p>
            <a:pPr>
              <a:spcAft>
                <a:spcPts val="400"/>
              </a:spcAft>
            </a:pPr>
            <a:r>
              <a:rPr lang="pt" sz="1200" dirty="0">
                <a:latin typeface="Century Gothic" panose="020B0502020202020204" pitchFamily="34" charset="0"/>
              </a:rPr>
              <a:t>0/ 0 / 0</a:t>
            </a:r>
          </a:p>
          <a:p>
            <a:pPr>
              <a:spcAft>
                <a:spcPts val="400"/>
              </a:spcAft>
            </a:pPr>
            <a:r>
              <a:rPr lang="pt" sz="1200" dirty="0">
                <a:latin typeface="Century Gothic" panose="020B0502020202020204" pitchFamily="34" charset="0"/>
              </a:rPr>
              <a:t>0 / 0 / 0 / 0</a:t>
            </a:r>
          </a:p>
          <a:p>
            <a:pPr>
              <a:spcAft>
                <a:spcPts val="400"/>
              </a:spcAft>
            </a:pPr>
            <a:r>
              <a:rPr lang="pt" sz="1200" dirty="0">
                <a:latin typeface="Century Gothic" panose="020B0502020202020204" pitchFamily="34" charset="0"/>
              </a:rPr>
              <a:t>XXXX</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733791"/>
            <a:ext cx="1737976" cy="338554"/>
          </a:xfrm>
          <a:prstGeom prst="rect">
            <a:avLst/>
          </a:prstGeom>
          <a:noFill/>
        </p:spPr>
        <p:txBody>
          <a:bodyPr wrap="none" rtlCol="0">
            <a:spAutoFit/>
          </a:bodyPr>
          <a:lstStyle/>
          <a:p>
            <a:pPr algn="ctr"/>
            <a:r>
              <a:rPr lang="pt" sz="1600" dirty="0">
                <a:latin typeface="Century Gothic" panose="020B0502020202020204" pitchFamily="34" charset="0"/>
              </a:rPr>
              <a:t>Laranja Vibrante</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5096066"/>
            <a:ext cx="859622" cy="984885"/>
          </a:xfrm>
          <a:prstGeom prst="rect">
            <a:avLst/>
          </a:prstGeom>
        </p:spPr>
        <p:txBody>
          <a:bodyPr wrap="square">
            <a:spAutoFit/>
          </a:bodyPr>
          <a:lstStyle/>
          <a:p>
            <a:pPr algn="r">
              <a:spcAft>
                <a:spcPts val="400"/>
              </a:spcAft>
            </a:pPr>
            <a:r>
              <a:rPr lang="pt" sz="1200" dirty="0">
                <a:solidFill>
                  <a:schemeClr val="tx1">
                    <a:lumMod val="65000"/>
                    <a:lumOff val="35000"/>
                  </a:schemeClr>
                </a:solidFill>
                <a:latin typeface="Century Gothic" panose="020B0502020202020204" pitchFamily="34" charset="0"/>
              </a:rPr>
              <a:t>Enfeitiçar:</a:t>
            </a:r>
          </a:p>
          <a:p>
            <a:pPr algn="r">
              <a:spcAft>
                <a:spcPts val="400"/>
              </a:spcAft>
            </a:pPr>
            <a:r>
              <a:rPr lang="pt" sz="1200" dirty="0">
                <a:solidFill>
                  <a:schemeClr val="tx1">
                    <a:lumMod val="65000"/>
                    <a:lumOff val="35000"/>
                  </a:schemeClr>
                </a:solidFill>
                <a:latin typeface="Century Gothic" panose="020B0502020202020204" pitchFamily="34" charset="0"/>
              </a:rPr>
              <a:t>RGB:</a:t>
            </a:r>
          </a:p>
          <a:p>
            <a:pPr algn="r">
              <a:spcAft>
                <a:spcPts val="400"/>
              </a:spcAft>
            </a:pPr>
            <a:r>
              <a:rPr lang="pt" sz="1200" dirty="0">
                <a:solidFill>
                  <a:schemeClr val="tx1">
                    <a:lumMod val="65000"/>
                    <a:lumOff val="35000"/>
                  </a:schemeClr>
                </a:solidFill>
                <a:latin typeface="Century Gothic" panose="020B0502020202020204" pitchFamily="34" charset="0"/>
              </a:rPr>
              <a:t>CMYK:</a:t>
            </a:r>
          </a:p>
          <a:p>
            <a:pPr algn="r">
              <a:spcAft>
                <a:spcPts val="400"/>
              </a:spcAft>
            </a:pPr>
            <a:r>
              <a:rPr lang="pt" sz="1200" dirty="0">
                <a:solidFill>
                  <a:schemeClr val="tx1">
                    <a:lumMod val="65000"/>
                    <a:lumOff val="35000"/>
                  </a:schemeClr>
                </a:solidFill>
                <a:latin typeface="Century Gothic" panose="020B0502020202020204" pitchFamily="34" charset="0"/>
              </a:rPr>
              <a:t>Pantone:</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5096066"/>
            <a:ext cx="1188720" cy="984885"/>
          </a:xfrm>
          <a:prstGeom prst="rect">
            <a:avLst/>
          </a:prstGeom>
        </p:spPr>
        <p:txBody>
          <a:bodyPr wrap="square">
            <a:spAutoFit/>
          </a:bodyPr>
          <a:lstStyle/>
          <a:p>
            <a:pPr>
              <a:spcAft>
                <a:spcPts val="400"/>
              </a:spcAft>
            </a:pPr>
            <a:r>
              <a:rPr lang="pt" sz="1200" dirty="0">
                <a:latin typeface="Century Gothic" panose="020B0502020202020204" pitchFamily="34" charset="0"/>
              </a:rPr>
              <a:t>#000000</a:t>
            </a:r>
          </a:p>
          <a:p>
            <a:pPr>
              <a:spcAft>
                <a:spcPts val="400"/>
              </a:spcAft>
            </a:pPr>
            <a:r>
              <a:rPr lang="pt" sz="1200" dirty="0">
                <a:latin typeface="Century Gothic" panose="020B0502020202020204" pitchFamily="34" charset="0"/>
              </a:rPr>
              <a:t>0/ 0 / 0</a:t>
            </a:r>
          </a:p>
          <a:p>
            <a:pPr>
              <a:spcAft>
                <a:spcPts val="400"/>
              </a:spcAft>
            </a:pPr>
            <a:r>
              <a:rPr lang="pt" sz="1200" dirty="0">
                <a:latin typeface="Century Gothic" panose="020B0502020202020204" pitchFamily="34" charset="0"/>
              </a:rPr>
              <a:t>0 / 0 / 0 / 0</a:t>
            </a:r>
          </a:p>
          <a:p>
            <a:pPr>
              <a:spcAft>
                <a:spcPts val="400"/>
              </a:spcAft>
            </a:pPr>
            <a:r>
              <a:rPr lang="pt" sz="1200" dirty="0">
                <a:latin typeface="Century Gothic" panose="020B0502020202020204" pitchFamily="34" charset="0"/>
              </a:rPr>
              <a:t>XXXX</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878826"/>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878826"/>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5" id="{D2D2CBE4-2385-8840-BA24-EBDD23279268}" vid="{A910586C-ED43-E449-BE7C-0729C92AFB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IC-One-Page-Brand-Guidelines-Presentation-Template_PowerPoint</Template>
  <TotalTime>3</TotalTime>
  <Words>246</Words>
  <Application>Microsoft Macintosh PowerPoint</Application>
  <PresentationFormat>Widescreen</PresentationFormat>
  <Paragraphs>51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2021-10-22T16:51:36Z</dcterms:created>
  <dcterms:modified xsi:type="dcterms:W3CDTF">2022-09-11T04:40:35Z</dcterms:modified>
</cp:coreProperties>
</file>