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429"/>
    <a:srgbClr val="F8A045"/>
    <a:srgbClr val="F0A622"/>
    <a:srgbClr val="DD9800"/>
    <a:srgbClr val="00BD32"/>
    <a:srgbClr val="D6A9BD"/>
    <a:srgbClr val="77D3C0"/>
    <a:srgbClr val="2ADCD1"/>
    <a:srgbClr val="FFC72C"/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4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95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8501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1ページのブランドガイドラインプレゼンテーションテンプレート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" dirty="0">
                <a:solidFill>
                  <a:schemeClr val="bg1"/>
                </a:solidFill>
                <a:latin typeface="Century Gothic" panose="020B0502020202020204" pitchFamily="34" charset="0"/>
              </a:rPr>
              <a:t>ブランドガイドライン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1943" y="5164050"/>
            <a:ext cx="813808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" sz="44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ブランドガイドライン</a:t>
            </a:r>
          </a:p>
          <a:p>
            <a:r>
              <a:rPr lang="ja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©20XX.すべての権利が組織に帰属します。</a:t>
            </a:r>
          </a:p>
        </p:txBody>
      </p:sp>
      <p:pic>
        <p:nvPicPr>
          <p:cNvPr id="16" name="Picture 15" descr="ロゴ&#10;&#10;自動的に生成された説明">
            <a:extLst>
              <a:ext uri="{FF2B5EF4-FFF2-40B4-BE49-F238E27FC236}">
                <a16:creationId xmlns:a16="http://schemas.microsoft.com/office/drawing/2014/main" id="{3C952A34-5A19-1A49-8024-9E3809DEC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341" y="1998622"/>
            <a:ext cx="1732443" cy="49368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41E86A6-F14D-0440-B1E9-8817BD0004E7}"/>
              </a:ext>
            </a:extLst>
          </p:cNvPr>
          <p:cNvSpPr txBox="1"/>
          <p:nvPr/>
        </p:nvSpPr>
        <p:spPr>
          <a:xfrm>
            <a:off x="367748" y="1467304"/>
            <a:ext cx="3456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水平レイアウト</a:t>
            </a:r>
          </a:p>
        </p:txBody>
      </p:sp>
      <p:pic>
        <p:nvPicPr>
          <p:cNvPr id="18" name="Picture 17" descr="テキストを含む画像、記号&#10;&#10;自動的に生成された説明">
            <a:extLst>
              <a:ext uri="{FF2B5EF4-FFF2-40B4-BE49-F238E27FC236}">
                <a16:creationId xmlns:a16="http://schemas.microsoft.com/office/drawing/2014/main" id="{34898523-665C-9440-8549-955ACAEF8C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09070" y="2089422"/>
            <a:ext cx="1536209" cy="261338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64BADC0-D686-D74F-B66A-3A6AA546AD3E}"/>
              </a:ext>
            </a:extLst>
          </p:cNvPr>
          <p:cNvSpPr txBox="1"/>
          <p:nvPr/>
        </p:nvSpPr>
        <p:spPr>
          <a:xfrm>
            <a:off x="367749" y="2825075"/>
            <a:ext cx="35775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ワードマーク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7114E3-8B3B-1344-A954-CAB53AB1E5E0}"/>
              </a:ext>
            </a:extLst>
          </p:cNvPr>
          <p:cNvSpPr/>
          <p:nvPr/>
        </p:nvSpPr>
        <p:spPr>
          <a:xfrm>
            <a:off x="367750" y="3284401"/>
            <a:ext cx="28028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600"/>
              </a:spcAft>
            </a:pPr>
            <a:r>
              <a:rPr lang="ja" sz="1200" dirty="0">
                <a:latin typeface="Century Gothic" panose="020B0502020202020204" pitchFamily="34" charset="0"/>
              </a:rPr>
              <a:t>ロゴマークのないロゴタイプは、アプリ内でのみ使用されます。</a:t>
            </a:r>
          </a:p>
        </p:txBody>
      </p:sp>
      <p:pic>
        <p:nvPicPr>
          <p:cNvPr id="21" name="Picture 20" descr="ロゴ&#10;&#10;自動的に生成された説明">
            <a:extLst>
              <a:ext uri="{FF2B5EF4-FFF2-40B4-BE49-F238E27FC236}">
                <a16:creationId xmlns:a16="http://schemas.microsoft.com/office/drawing/2014/main" id="{0CCEE9E4-B5BA-364F-9FB9-14C606E47F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799" y="3927991"/>
            <a:ext cx="1486986" cy="491739"/>
          </a:xfrm>
          <a:prstGeom prst="rect">
            <a:avLst/>
          </a:prstGeom>
        </p:spPr>
      </p:pic>
      <p:pic>
        <p:nvPicPr>
          <p:cNvPr id="22" name="Picture 21" descr="ロゴ&#10;&#10;中程度の信頼度で自動的に生成された説明">
            <a:extLst>
              <a:ext uri="{FF2B5EF4-FFF2-40B4-BE49-F238E27FC236}">
                <a16:creationId xmlns:a16="http://schemas.microsoft.com/office/drawing/2014/main" id="{A0F24C96-F400-3F42-A5B0-5F1EA0CA49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2148" y="3997918"/>
            <a:ext cx="1328307" cy="27175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48A7F312-8D21-D340-8600-6CA20F3E1B68}"/>
              </a:ext>
            </a:extLst>
          </p:cNvPr>
          <p:cNvSpPr txBox="1"/>
          <p:nvPr/>
        </p:nvSpPr>
        <p:spPr>
          <a:xfrm>
            <a:off x="4374971" y="1425224"/>
            <a:ext cx="315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垂直レイアウト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237999-395B-A748-89EF-7C5FC399E457}"/>
              </a:ext>
            </a:extLst>
          </p:cNvPr>
          <p:cNvSpPr txBox="1"/>
          <p:nvPr/>
        </p:nvSpPr>
        <p:spPr>
          <a:xfrm>
            <a:off x="4374971" y="3133942"/>
            <a:ext cx="3157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" sz="2000" dirty="0">
                <a:solidFill>
                  <a:srgbClr val="003059"/>
                </a:solidFill>
                <a:latin typeface="Century Gothic" panose="020B0502020202020204" pitchFamily="34" charset="0"/>
              </a:rPr>
              <a:t>ロゴマーク(アイコン)</a:t>
            </a:r>
          </a:p>
        </p:txBody>
      </p:sp>
      <p:pic>
        <p:nvPicPr>
          <p:cNvPr id="25" name="Picture 24" descr="ロゴ&#10;&#10;自動的に生成された説明">
            <a:extLst>
              <a:ext uri="{FF2B5EF4-FFF2-40B4-BE49-F238E27FC236}">
                <a16:creationId xmlns:a16="http://schemas.microsoft.com/office/drawing/2014/main" id="{FEB121AA-E1BA-2042-AFA7-3F2258B8B5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3017" y="2003994"/>
            <a:ext cx="1090284" cy="714921"/>
          </a:xfrm>
          <a:prstGeom prst="rect">
            <a:avLst/>
          </a:prstGeom>
        </p:spPr>
      </p:pic>
      <p:pic>
        <p:nvPicPr>
          <p:cNvPr id="26" name="Picture 25" descr="ロゴ&#10;&#10;自動的に生成された説明">
            <a:extLst>
              <a:ext uri="{FF2B5EF4-FFF2-40B4-BE49-F238E27FC236}">
                <a16:creationId xmlns:a16="http://schemas.microsoft.com/office/drawing/2014/main" id="{01AEA24C-A892-E04D-8F9C-F85367BB003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13539" y="1921593"/>
            <a:ext cx="1352299" cy="975045"/>
          </a:xfrm>
          <a:prstGeom prst="rect">
            <a:avLst/>
          </a:prstGeom>
        </p:spPr>
      </p:pic>
      <p:pic>
        <p:nvPicPr>
          <p:cNvPr id="27" name="Picture 26" descr="ロゴ、アイコン&#10;&#10;自動的に生成された説明">
            <a:extLst>
              <a:ext uri="{FF2B5EF4-FFF2-40B4-BE49-F238E27FC236}">
                <a16:creationId xmlns:a16="http://schemas.microsoft.com/office/drawing/2014/main" id="{9F1B16E8-5395-534A-9F90-4390BBD495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45001" y="3672281"/>
            <a:ext cx="739457" cy="778918"/>
          </a:xfrm>
          <a:prstGeom prst="rect">
            <a:avLst/>
          </a:prstGeom>
        </p:spPr>
      </p:pic>
      <p:pic>
        <p:nvPicPr>
          <p:cNvPr id="28" name="Picture 27" descr="ロゴを含む画像&#10;&#10;自動的に生成された説明">
            <a:extLst>
              <a:ext uri="{FF2B5EF4-FFF2-40B4-BE49-F238E27FC236}">
                <a16:creationId xmlns:a16="http://schemas.microsoft.com/office/drawing/2014/main" id="{7E3975C0-4563-1B41-9C92-03981FE801A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339395" y="3672281"/>
            <a:ext cx="598543" cy="77643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E636B029-1D87-6148-BC8B-DC5A6E4FCA00}"/>
              </a:ext>
            </a:extLst>
          </p:cNvPr>
          <p:cNvSpPr txBox="1"/>
          <p:nvPr/>
        </p:nvSpPr>
        <p:spPr>
          <a:xfrm>
            <a:off x="367748" y="944211"/>
            <a:ext cx="1130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ロゴ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50AD1E-EAC5-9043-9A2A-86E2A2268B20}"/>
              </a:ext>
            </a:extLst>
          </p:cNvPr>
          <p:cNvSpPr txBox="1"/>
          <p:nvPr/>
        </p:nvSpPr>
        <p:spPr>
          <a:xfrm>
            <a:off x="8202062" y="944211"/>
            <a:ext cx="1454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色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7CE52FB-AB44-7041-84F1-4CB08A663011}"/>
              </a:ext>
            </a:extLst>
          </p:cNvPr>
          <p:cNvSpPr txBox="1"/>
          <p:nvPr/>
        </p:nvSpPr>
        <p:spPr>
          <a:xfrm>
            <a:off x="8268147" y="2356640"/>
            <a:ext cx="1463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" sz="1600" dirty="0">
                <a:latin typeface="Century Gothic" panose="020B0502020202020204" pitchFamily="34" charset="0"/>
              </a:rPr>
              <a:t>アクアブリーズ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C29AB76-991E-DA46-8911-3F4EA38F627A}"/>
              </a:ext>
            </a:extLst>
          </p:cNvPr>
          <p:cNvSpPr/>
          <p:nvPr/>
        </p:nvSpPr>
        <p:spPr>
          <a:xfrm>
            <a:off x="7942777" y="2718915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16 進：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シミク: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パントン: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46B6360-FB27-0540-8E4A-A6BD15F83640}"/>
              </a:ext>
            </a:extLst>
          </p:cNvPr>
          <p:cNvSpPr/>
          <p:nvPr/>
        </p:nvSpPr>
        <p:spPr>
          <a:xfrm>
            <a:off x="8802399" y="2718915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ティッカー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2EFF015-4BEB-184A-BF8B-DF76F59E8F4D}"/>
              </a:ext>
            </a:extLst>
          </p:cNvPr>
          <p:cNvSpPr txBox="1"/>
          <p:nvPr/>
        </p:nvSpPr>
        <p:spPr>
          <a:xfrm>
            <a:off x="10414127" y="2356640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" sz="1600" dirty="0">
                <a:latin typeface="Century Gothic" panose="020B0502020202020204" pitchFamily="34" charset="0"/>
              </a:rPr>
              <a:t>黄金の太陽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68F1BD0-8741-DE4D-9A4A-EDD47E42CEFC}"/>
              </a:ext>
            </a:extLst>
          </p:cNvPr>
          <p:cNvSpPr/>
          <p:nvPr/>
        </p:nvSpPr>
        <p:spPr>
          <a:xfrm>
            <a:off x="10014599" y="2718915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16 進：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シミク: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パントン: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4CD3BBD-BF98-9E4C-BBCE-622721F585D9}"/>
              </a:ext>
            </a:extLst>
          </p:cNvPr>
          <p:cNvSpPr/>
          <p:nvPr/>
        </p:nvSpPr>
        <p:spPr>
          <a:xfrm>
            <a:off x="10874221" y="2718915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ティッカー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68CFAF2-E231-474F-B270-96C094DC7B78}"/>
              </a:ext>
            </a:extLst>
          </p:cNvPr>
          <p:cNvSpPr>
            <a:spLocks/>
          </p:cNvSpPr>
          <p:nvPr/>
        </p:nvSpPr>
        <p:spPr>
          <a:xfrm>
            <a:off x="8305178" y="1501675"/>
            <a:ext cx="1463040" cy="822960"/>
          </a:xfrm>
          <a:prstGeom prst="rect">
            <a:avLst/>
          </a:prstGeom>
          <a:solidFill>
            <a:srgbClr val="77D3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7E11DF4-E8ED-754D-918E-FCECDBC09BBA}"/>
              </a:ext>
            </a:extLst>
          </p:cNvPr>
          <p:cNvSpPr>
            <a:spLocks/>
          </p:cNvSpPr>
          <p:nvPr/>
        </p:nvSpPr>
        <p:spPr>
          <a:xfrm>
            <a:off x="10398935" y="1501675"/>
            <a:ext cx="1463040" cy="822960"/>
          </a:xfrm>
          <a:prstGeom prst="rect">
            <a:avLst/>
          </a:prstGeom>
          <a:solidFill>
            <a:srgbClr val="FFC7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6BA65C4-133A-4443-9FAA-80ED3F7297E9}"/>
              </a:ext>
            </a:extLst>
          </p:cNvPr>
          <p:cNvSpPr txBox="1"/>
          <p:nvPr/>
        </p:nvSpPr>
        <p:spPr>
          <a:xfrm>
            <a:off x="8149525" y="4733791"/>
            <a:ext cx="17011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" sz="1600" dirty="0">
                <a:latin typeface="Century Gothic" panose="020B0502020202020204" pitchFamily="34" charset="0"/>
              </a:rPr>
              <a:t>夏の桃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2910A5C-19B4-E744-9F09-D84A2E71173E}"/>
              </a:ext>
            </a:extLst>
          </p:cNvPr>
          <p:cNvSpPr/>
          <p:nvPr/>
        </p:nvSpPr>
        <p:spPr>
          <a:xfrm>
            <a:off x="7942777" y="5096066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16 進：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シミク: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パントン: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057F714-FFC7-D144-B90E-76A12C4ABC5B}"/>
              </a:ext>
            </a:extLst>
          </p:cNvPr>
          <p:cNvSpPr/>
          <p:nvPr/>
        </p:nvSpPr>
        <p:spPr>
          <a:xfrm>
            <a:off x="8802399" y="5096066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ティッカー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0D2C4ED-4E77-D242-90D7-46B7C58883DB}"/>
              </a:ext>
            </a:extLst>
          </p:cNvPr>
          <p:cNvSpPr txBox="1"/>
          <p:nvPr/>
        </p:nvSpPr>
        <p:spPr>
          <a:xfrm>
            <a:off x="10219362" y="4733791"/>
            <a:ext cx="17379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" sz="1600" dirty="0">
                <a:latin typeface="Century Gothic" panose="020B0502020202020204" pitchFamily="34" charset="0"/>
              </a:rPr>
              <a:t>鮮やかなオレンジ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E52A515-D146-BC45-B49B-8D2647A56053}"/>
              </a:ext>
            </a:extLst>
          </p:cNvPr>
          <p:cNvSpPr/>
          <p:nvPr/>
        </p:nvSpPr>
        <p:spPr>
          <a:xfrm>
            <a:off x="10014599" y="5096066"/>
            <a:ext cx="859622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16 進：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RGB: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シミク:</a:t>
            </a:r>
          </a:p>
          <a:p>
            <a:pPr algn="r">
              <a:spcAft>
                <a:spcPts val="400"/>
              </a:spcAft>
            </a:pPr>
            <a:r>
              <a:rPr lang="ja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パントン: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4AB527F-DDC8-AB47-B2B3-86D30D152E46}"/>
              </a:ext>
            </a:extLst>
          </p:cNvPr>
          <p:cNvSpPr/>
          <p:nvPr/>
        </p:nvSpPr>
        <p:spPr>
          <a:xfrm>
            <a:off x="10874221" y="5096066"/>
            <a:ext cx="11887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#000000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0/ 0 / 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0 / 0 / 0 / 0</a:t>
            </a:r>
          </a:p>
          <a:p>
            <a:pPr>
              <a:spcAft>
                <a:spcPts val="400"/>
              </a:spcAft>
            </a:pPr>
            <a:r>
              <a:rPr lang="ja" sz="1200" dirty="0">
                <a:latin typeface="Century Gothic" panose="020B0502020202020204" pitchFamily="34" charset="0"/>
              </a:rPr>
              <a:t>ティッカー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E2B8DEA4-E600-074B-8886-4ED43901C1D7}"/>
              </a:ext>
            </a:extLst>
          </p:cNvPr>
          <p:cNvSpPr>
            <a:spLocks/>
          </p:cNvSpPr>
          <p:nvPr/>
        </p:nvSpPr>
        <p:spPr>
          <a:xfrm>
            <a:off x="8305178" y="3878826"/>
            <a:ext cx="1463040" cy="822960"/>
          </a:xfrm>
          <a:prstGeom prst="rect">
            <a:avLst/>
          </a:prstGeom>
          <a:solidFill>
            <a:srgbClr val="F8A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7C43037-B2E0-6C40-B9F2-680D859706CE}"/>
              </a:ext>
            </a:extLst>
          </p:cNvPr>
          <p:cNvSpPr>
            <a:spLocks/>
          </p:cNvSpPr>
          <p:nvPr/>
        </p:nvSpPr>
        <p:spPr>
          <a:xfrm>
            <a:off x="10398935" y="3878826"/>
            <a:ext cx="1463040" cy="822960"/>
          </a:xfrm>
          <a:prstGeom prst="rect">
            <a:avLst/>
          </a:prstGeom>
          <a:solidFill>
            <a:srgbClr val="FD64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免責事項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Web サイトで Smartsheet が提供する記事、テンプレート、または情報は、参照のみを目的としています。当社は、情報を最新かつ正確に保つよう努めていますが、本ウェブサイトまたは本ウェブサイトに含まれる情報、記事、テンプレート、または関連グラフィックに関する完全性、正確性、信頼性、適合性、または可用性について、明示的または黙示的を問わず、いかなる種類の表明または保証も行いません。したがって、お客様がそのような情報に依拠する行為は、お客様ご自身の責任において厳格に行われるものとします。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5" id="{D2D2CBE4-2385-8840-BA24-EBDD23279268}" vid="{A910586C-ED43-E449-BE7C-0729C92AFB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IC-One-Page-Brand-Guidelines-Presentation-Template_PowerPoint</Template>
  <TotalTime>2</TotalTime>
  <Words>572</Words>
  <Application>Microsoft Macintosh PowerPoint</Application>
  <PresentationFormat>Widescreen</PresentationFormat>
  <Paragraphs>51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PowerPointプレゼンテーション</dc:title>
  <dc:creator>Alexandra Ragazhinskaya</dc:creator>
  <cp:lastModifiedBy>Jason Flores</cp:lastModifiedBy>
  <cp:revision>2</cp:revision>
  <dcterms:created xsi:type="dcterms:W3CDTF">2021-10-22T16:51:36Z</dcterms:created>
  <dcterms:modified xsi:type="dcterms:W3CDTF">2022-09-11T04:35:04Z</dcterms:modified>
</cp:coreProperties>
</file>