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EAEEF3"/>
    <a:srgbClr val="EAF8F8"/>
    <a:srgbClr val="FAFFFF"/>
    <a:srgbClr val="F5EDD2"/>
    <a:srgbClr val="EBE3CA"/>
    <a:srgbClr val="E3EEEE"/>
    <a:srgbClr val="EFEBE0"/>
    <a:srgbClr val="F6F2E7"/>
    <a:srgbClr val="ED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1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1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rme, motif d'arrière-plan&#10;&#10;Description générée automatiquement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55637" y="854765"/>
            <a:ext cx="4606970" cy="55698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5126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CHARTE DE PROJET D'UNE PAGE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CHARTE DE PROJET D'UNE PAGE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816"/>
              </p:ext>
            </p:extLst>
          </p:nvPr>
        </p:nvGraphicFramePr>
        <p:xfrm>
          <a:off x="168966" y="31647"/>
          <a:ext cx="7285382" cy="2970517"/>
        </p:xfrm>
        <a:graphic>
          <a:graphicData uri="http://schemas.openxmlformats.org/drawingml/2006/table">
            <a:tbl>
              <a:tblPr/>
              <a:tblGrid>
                <a:gridCol w="181063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634276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1346715">
                  <a:extLst>
                    <a:ext uri="{9D8B030D-6E8A-4147-A177-3AD203B41FA5}">
                      <a16:colId xmlns:a16="http://schemas.microsoft.com/office/drawing/2014/main" val="4079295376"/>
                    </a:ext>
                  </a:extLst>
                </a:gridCol>
                <a:gridCol w="158668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1536648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PROMOTEUR DU PROJET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MESSAGERIE ÉLECTRONIQUE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TÉLÉPHONE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UNITÉ ORGANISATIONNELLE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CEINTURES VERTES ATTRIBUÉES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DÉBUT PRÉVUE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FIN PRÉVUE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CEINTURES NOIRES ATTRIBUÉES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ÉCONOMIES ATTENDUES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COÛTS ESTIMATIFS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264D59-3CC9-4429-EEB6-4B5CE3037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7613"/>
              </p:ext>
            </p:extLst>
          </p:nvPr>
        </p:nvGraphicFramePr>
        <p:xfrm>
          <a:off x="7742582" y="328995"/>
          <a:ext cx="4164495" cy="4243005"/>
        </p:xfrm>
        <a:graphic>
          <a:graphicData uri="http://schemas.openxmlformats.org/drawingml/2006/table">
            <a:tbl>
              <a:tblPr/>
              <a:tblGrid>
                <a:gridCol w="1113183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305131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PROBLÈME </a:t>
                      </a:r>
                    </a:p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 PROBLÈME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BUT </a:t>
                      </a:r>
                    </a:p>
                    <a:p>
                      <a:pPr algn="l" rtl="0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DE RENTABILISATION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/ MÉTRIQUES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LIVRABLES ATTENDUS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9EDA37-C0A8-6413-CE3B-E6F979934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34113"/>
              </p:ext>
            </p:extLst>
          </p:nvPr>
        </p:nvGraphicFramePr>
        <p:xfrm>
          <a:off x="7742581" y="4691269"/>
          <a:ext cx="4164495" cy="1857614"/>
        </p:xfrm>
        <a:graphic>
          <a:graphicData uri="http://schemas.openxmlformats.org/drawingml/2006/table">
            <a:tbl>
              <a:tblPr/>
              <a:tblGrid>
                <a:gridCol w="755376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3409119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928807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DANS LE CHAMP D'APPLICATION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928807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DEHORS DU CHAMP D'APPLICATION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F496344-5B20-BD2B-8C89-C04BF21AB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02029"/>
              </p:ext>
            </p:extLst>
          </p:nvPr>
        </p:nvGraphicFramePr>
        <p:xfrm>
          <a:off x="357809" y="3220277"/>
          <a:ext cx="7096539" cy="3328604"/>
        </p:xfrm>
        <a:graphic>
          <a:graphicData uri="http://schemas.openxmlformats.org/drawingml/2006/table">
            <a:tbl>
              <a:tblPr/>
              <a:tblGrid>
                <a:gridCol w="3976633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1584941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1534965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223354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ÉTAPE CLÉ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COMMENCER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FINIR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Formulaire Équipe de projet / Examen préliminaire / Portée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Finaliser le plan de projet / charte / coup d'envoi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Définir la phase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mesure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d'analyse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d'amélioration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contrôle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 sommaire du projet et clôture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</TotalTime>
  <Words>241</Words>
  <Application>Microsoft Macintosh PowerPoint</Application>
  <PresentationFormat>Widescreen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Blosel</dc:creator>
  <cp:lastModifiedBy>Jason Flores</cp:lastModifiedBy>
  <cp:revision>9</cp:revision>
  <dcterms:created xsi:type="dcterms:W3CDTF">2022-04-23T12:55:33Z</dcterms:created>
  <dcterms:modified xsi:type="dcterms:W3CDTF">2022-09-11T04:25:05Z</dcterms:modified>
</cp:coreProperties>
</file>