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8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DA"/>
    <a:srgbClr val="EAEEF3"/>
    <a:srgbClr val="EAF8F8"/>
    <a:srgbClr val="FAFFFF"/>
    <a:srgbClr val="F5EDD2"/>
    <a:srgbClr val="EBE3CA"/>
    <a:srgbClr val="E3EEEE"/>
    <a:srgbClr val="EFEBE0"/>
    <a:srgbClr val="F6F2E7"/>
    <a:srgbClr val="EDF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21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91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orma, patrón de fondo&#10;&#10;Descripción generada automáticamente">
            <a:extLst>
              <a:ext uri="{FF2B5EF4-FFF2-40B4-BE49-F238E27FC236}">
                <a16:creationId xmlns:a16="http://schemas.microsoft.com/office/drawing/2014/main" id="{0ACBBE1F-DE8A-061A-AFBD-1BB53BDD57D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155637" y="854765"/>
            <a:ext cx="4606970" cy="556980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51263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CARTA DE PROYECTO DE UNA PÁGINA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CARTA DE PROYECTO DE UNA PÁGINA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E1EF1D-44E9-405A-962E-9662EEC24B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8816"/>
              </p:ext>
            </p:extLst>
          </p:nvPr>
        </p:nvGraphicFramePr>
        <p:xfrm>
          <a:off x="168966" y="31647"/>
          <a:ext cx="7285382" cy="2970517"/>
        </p:xfrm>
        <a:graphic>
          <a:graphicData uri="http://schemas.openxmlformats.org/drawingml/2006/table">
            <a:tbl>
              <a:tblPr/>
              <a:tblGrid>
                <a:gridCol w="181063">
                  <a:extLst>
                    <a:ext uri="{9D8B030D-6E8A-4147-A177-3AD203B41FA5}">
                      <a16:colId xmlns:a16="http://schemas.microsoft.com/office/drawing/2014/main" val="3077314378"/>
                    </a:ext>
                  </a:extLst>
                </a:gridCol>
                <a:gridCol w="2634276">
                  <a:extLst>
                    <a:ext uri="{9D8B030D-6E8A-4147-A177-3AD203B41FA5}">
                      <a16:colId xmlns:a16="http://schemas.microsoft.com/office/drawing/2014/main" val="3974924313"/>
                    </a:ext>
                  </a:extLst>
                </a:gridCol>
                <a:gridCol w="1346715">
                  <a:extLst>
                    <a:ext uri="{9D8B030D-6E8A-4147-A177-3AD203B41FA5}">
                      <a16:colId xmlns:a16="http://schemas.microsoft.com/office/drawing/2014/main" val="4079295376"/>
                    </a:ext>
                  </a:extLst>
                </a:gridCol>
                <a:gridCol w="1586680">
                  <a:extLst>
                    <a:ext uri="{9D8B030D-6E8A-4147-A177-3AD203B41FA5}">
                      <a16:colId xmlns:a16="http://schemas.microsoft.com/office/drawing/2014/main" val="1833642973"/>
                    </a:ext>
                  </a:extLst>
                </a:gridCol>
                <a:gridCol w="1536648">
                  <a:extLst>
                    <a:ext uri="{9D8B030D-6E8A-4147-A177-3AD203B41FA5}">
                      <a16:colId xmlns:a16="http://schemas.microsoft.com/office/drawing/2014/main" val="3405722606"/>
                    </a:ext>
                  </a:extLst>
                </a:gridCol>
              </a:tblGrid>
              <a:tr h="318757">
                <a:tc rowSpan="8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NOMBRE DEL PROYECTO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 DE PROYECTO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PATROCINADOR DEL PROYECTO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97282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55899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CORREO ELECTRÓNICO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TELÉFONO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UNIDAD ORGANIZATIVA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1143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911167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CINTURONES VERDES ASIGNADOS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PREVISTA DE INICIO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DE FINALIZACIÓN PREVISTA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3955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87299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CINTURONES NEGROS ASIGNADOS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AHORROS ESPERADOS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COSTOS ESTIMADOS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73505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9851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3264D59-3CC9-4429-EEB6-4B5CE3037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97613"/>
              </p:ext>
            </p:extLst>
          </p:nvPr>
        </p:nvGraphicFramePr>
        <p:xfrm>
          <a:off x="7742582" y="328995"/>
          <a:ext cx="4164495" cy="4243005"/>
        </p:xfrm>
        <a:graphic>
          <a:graphicData uri="http://schemas.openxmlformats.org/drawingml/2006/table">
            <a:tbl>
              <a:tblPr/>
              <a:tblGrid>
                <a:gridCol w="1113183">
                  <a:extLst>
                    <a:ext uri="{9D8B030D-6E8A-4147-A177-3AD203B41FA5}">
                      <a16:colId xmlns:a16="http://schemas.microsoft.com/office/drawing/2014/main" val="1996367546"/>
                    </a:ext>
                  </a:extLst>
                </a:gridCol>
                <a:gridCol w="3051312">
                  <a:extLst>
                    <a:ext uri="{9D8B030D-6E8A-4147-A177-3AD203B41FA5}">
                      <a16:colId xmlns:a16="http://schemas.microsoft.com/office/drawing/2014/main" val="886809287"/>
                    </a:ext>
                  </a:extLst>
                </a:gridCol>
              </a:tblGrid>
              <a:tr h="848601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PROBLEMA </a:t>
                      </a:r>
                    </a:p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 PROBLEMA 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47949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PROPÓSITO </a:t>
                      </a:r>
                    </a:p>
                    <a:p>
                      <a:pPr algn="l" rtl="0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PROYECTO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223311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CASO DE NEGOCIO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61586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OBJETIVOS / MÉTRICAS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83196"/>
                  </a:ext>
                </a:extLst>
              </a:tr>
              <a:tr h="848601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ENTREGABLES ESPERADOS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7037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9EDA37-C0A8-6413-CE3B-E6F979934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834113"/>
              </p:ext>
            </p:extLst>
          </p:nvPr>
        </p:nvGraphicFramePr>
        <p:xfrm>
          <a:off x="7742581" y="4691269"/>
          <a:ext cx="4164495" cy="1857614"/>
        </p:xfrm>
        <a:graphic>
          <a:graphicData uri="http://schemas.openxmlformats.org/drawingml/2006/table">
            <a:tbl>
              <a:tblPr/>
              <a:tblGrid>
                <a:gridCol w="755376">
                  <a:extLst>
                    <a:ext uri="{9D8B030D-6E8A-4147-A177-3AD203B41FA5}">
                      <a16:colId xmlns:a16="http://schemas.microsoft.com/office/drawing/2014/main" val="3734826"/>
                    </a:ext>
                  </a:extLst>
                </a:gridCol>
                <a:gridCol w="3409119">
                  <a:extLst>
                    <a:ext uri="{9D8B030D-6E8A-4147-A177-3AD203B41FA5}">
                      <a16:colId xmlns:a16="http://schemas.microsoft.com/office/drawing/2014/main" val="1467896747"/>
                    </a:ext>
                  </a:extLst>
                </a:gridCol>
              </a:tblGrid>
              <a:tr h="928807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DENTRO DEL ALCANCE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059"/>
                  </a:ext>
                </a:extLst>
              </a:tr>
              <a:tr h="928807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FUERA DEL ALCANCE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38245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F496344-5B20-BD2B-8C89-C04BF21AB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702029"/>
              </p:ext>
            </p:extLst>
          </p:nvPr>
        </p:nvGraphicFramePr>
        <p:xfrm>
          <a:off x="357809" y="3220277"/>
          <a:ext cx="7096539" cy="3328604"/>
        </p:xfrm>
        <a:graphic>
          <a:graphicData uri="http://schemas.openxmlformats.org/drawingml/2006/table">
            <a:tbl>
              <a:tblPr/>
              <a:tblGrid>
                <a:gridCol w="3976633">
                  <a:extLst>
                    <a:ext uri="{9D8B030D-6E8A-4147-A177-3AD203B41FA5}">
                      <a16:colId xmlns:a16="http://schemas.microsoft.com/office/drawing/2014/main" val="45349884"/>
                    </a:ext>
                  </a:extLst>
                </a:gridCol>
                <a:gridCol w="1584941">
                  <a:extLst>
                    <a:ext uri="{9D8B030D-6E8A-4147-A177-3AD203B41FA5}">
                      <a16:colId xmlns:a16="http://schemas.microsoft.com/office/drawing/2014/main" val="4030175396"/>
                    </a:ext>
                  </a:extLst>
                </a:gridCol>
                <a:gridCol w="1534965">
                  <a:extLst>
                    <a:ext uri="{9D8B030D-6E8A-4147-A177-3AD203B41FA5}">
                      <a16:colId xmlns:a16="http://schemas.microsoft.com/office/drawing/2014/main" val="2635095511"/>
                    </a:ext>
                  </a:extLst>
                </a:gridCol>
              </a:tblGrid>
              <a:tr h="223354">
                <a:tc>
                  <a:txBody>
                    <a:bodyPr/>
                    <a:lstStyle/>
                    <a:p>
                      <a:pPr algn="l" fontAlgn="ctr"/>
                      <a:r>
                        <a:rPr lang="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HITO CLAVE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EMPEZAR</a:t>
                      </a: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TERMINAR</a:t>
                      </a: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66174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Equipo del proyecto del formulario / Revisión preliminar / Alcance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16394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Finalizar plan de proyecto / Carta / Kick Off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720879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Definir fase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54951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medición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482540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análisis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953128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mejora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24549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control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60000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Informe de resumen del proyecto y cierre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696142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3147"/>
                  </a:ext>
                </a:extLst>
              </a:tr>
              <a:tr h="31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329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88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28</TotalTime>
  <Words>232</Words>
  <Application>Microsoft Macintosh PowerPoint</Application>
  <PresentationFormat>Widescreen</PresentationFormat>
  <Paragraphs>62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Thomas Blosel</dc:creator>
  <cp:lastModifiedBy>Jason Flores</cp:lastModifiedBy>
  <cp:revision>9</cp:revision>
  <dcterms:created xsi:type="dcterms:W3CDTF">2022-04-23T12:55:33Z</dcterms:created>
  <dcterms:modified xsi:type="dcterms:W3CDTF">2022-09-11T04:18:00Z</dcterms:modified>
</cp:coreProperties>
</file>