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342" r:id="rId2"/>
    <p:sldId id="353" r:id="rId3"/>
    <p:sldId id="354" r:id="rId4"/>
    <p:sldId id="379" r:id="rId5"/>
    <p:sldId id="378" r:id="rId6"/>
    <p:sldId id="382" r:id="rId7"/>
    <p:sldId id="370" r:id="rId8"/>
    <p:sldId id="29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F0F0"/>
    <a:srgbClr val="AF4BFA"/>
    <a:srgbClr val="FCF1C3"/>
    <a:srgbClr val="E9CF9C"/>
    <a:srgbClr val="F7F9FB"/>
    <a:srgbClr val="F9F9F9"/>
    <a:srgbClr val="FCF8E4"/>
    <a:srgbClr val="EAEEF3"/>
    <a:srgbClr val="E0EA88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0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968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e&#10;&#10;Description générée automatiquement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f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PLAN DE LANCEMENT DE PRODUIT POWERPOINT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MODÈLE DE PLAN DE LANCEMENT DE PRODUIT POWERPOINT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6E6ECB-CF92-3B4C-9578-D6C0F06A41C9}"/>
              </a:ext>
            </a:extLst>
          </p:cNvPr>
          <p:cNvSpPr txBox="1"/>
          <p:nvPr/>
        </p:nvSpPr>
        <p:spPr>
          <a:xfrm>
            <a:off x="340203" y="2196236"/>
            <a:ext cx="5907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 DE LANCEMENT DE PRODUIT POWERPOINT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2306B7-C262-9D4B-991E-9A1C8157EF49}"/>
              </a:ext>
            </a:extLst>
          </p:cNvPr>
          <p:cNvSpPr txBox="1"/>
          <p:nvPr/>
        </p:nvSpPr>
        <p:spPr>
          <a:xfrm>
            <a:off x="340203" y="2657901"/>
            <a:ext cx="62728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6000" dirty="0">
                <a:latin typeface="Century Gothic" panose="020B0502020202020204" pitchFamily="34" charset="0"/>
              </a:rPr>
              <a:t>NOM DU PRODUIT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991F2C-F68C-FD42-9DBA-2F225A368536}"/>
              </a:ext>
            </a:extLst>
          </p:cNvPr>
          <p:cNvSpPr txBox="1"/>
          <p:nvPr/>
        </p:nvSpPr>
        <p:spPr>
          <a:xfrm>
            <a:off x="340203" y="4460912"/>
            <a:ext cx="1159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DATE DE DÉBUT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5FCB8A-601C-344D-8AA2-77D53EB2826F}"/>
              </a:ext>
            </a:extLst>
          </p:cNvPr>
          <p:cNvSpPr txBox="1"/>
          <p:nvPr/>
        </p:nvSpPr>
        <p:spPr>
          <a:xfrm>
            <a:off x="340203" y="4722522"/>
            <a:ext cx="181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latin typeface="Century Gothic" panose="020B0502020202020204" pitchFamily="34" charset="0"/>
              </a:rPr>
              <a:t>00/00/0000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Forme&#10;&#10;Description générée automatiquement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MODÈLE DE PLAN DE LANCEMENT DE PRODUIT POWERPOINT |   TABLE DES MATIÈRES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TABLE DES MATIÈRES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390757"/>
            <a:ext cx="213712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PHASE DE PLANIFICATION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779833"/>
            <a:ext cx="307022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OUTILS DE VENTE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59012"/>
            <a:ext cx="2502851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MARKETING PRODUIT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769442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LANCEMENT DU PRODUIT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405259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SOCIAL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121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PHASE DE PLANIFICATION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PHASE DE PLANIFICATION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7B7CF76-70E0-4D11-89DB-86A687FB5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681988"/>
              </p:ext>
            </p:extLst>
          </p:nvPr>
        </p:nvGraphicFramePr>
        <p:xfrm>
          <a:off x="472965" y="748861"/>
          <a:ext cx="10972800" cy="5001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 DE LA TÂCHE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STATUT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Phase de planification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Complet</a:t>
                      </a:r>
                    </a:p>
                  </a:txBody>
                  <a:tcPr marL="857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Définition des exigences du marché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cours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Analyse de rentabilisation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attente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Plan de lancement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retard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Métriques cibles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Examen des besoins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0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OUTILS DE VENTE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6CC5F3-78BF-4777-8F9A-ACEE9C2C91A7}"/>
              </a:ext>
            </a:extLst>
          </p:cNvPr>
          <p:cNvSpPr txBox="1"/>
          <p:nvPr/>
        </p:nvSpPr>
        <p:spPr>
          <a:xfrm>
            <a:off x="367747" y="209758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OUTILS DE VENTE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851A77E-78ED-4EE6-B4E6-9F551F89D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032901"/>
              </p:ext>
            </p:extLst>
          </p:nvPr>
        </p:nvGraphicFramePr>
        <p:xfrm>
          <a:off x="480848" y="748861"/>
          <a:ext cx="10972800" cy="5109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fr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 DE LA TÂCHE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STATUT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Outils de vente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Examen des besoins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Présentation prospective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cours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Manif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attente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Positionnement concurrentiel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retard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Faq de la faq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Examen des besoins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0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MARKETING PRODUIT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22ACF7-B14F-4572-9AAE-98FC79878837}"/>
              </a:ext>
            </a:extLst>
          </p:cNvPr>
          <p:cNvSpPr txBox="1"/>
          <p:nvPr/>
        </p:nvSpPr>
        <p:spPr>
          <a:xfrm>
            <a:off x="367747" y="209758"/>
            <a:ext cx="3799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MARKETING DES PRODUITS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AD0784A-2394-411D-936E-CB11E1B532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364082"/>
              </p:ext>
            </p:extLst>
          </p:nvPr>
        </p:nvGraphicFramePr>
        <p:xfrm>
          <a:off x="480848" y="748861"/>
          <a:ext cx="10972800" cy="5483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fr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 DE LA TÂCHE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STATUT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Marketing de produits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Examen des besoins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Stratégie de tarification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cours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Positionnement du produit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attente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Définir l'audience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retard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Messagerie de base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Examen des besoins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0080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Approbation de la direction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retard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078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SOCIAL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71D7CE-6D3D-48B1-ACB9-8B53CA3F0E1B}"/>
              </a:ext>
            </a:extLst>
          </p:cNvPr>
          <p:cNvSpPr txBox="1"/>
          <p:nvPr/>
        </p:nvSpPr>
        <p:spPr>
          <a:xfrm>
            <a:off x="367747" y="209758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SOCIAL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318BF43-F6DC-4591-9742-87DF066E7D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499414"/>
              </p:ext>
            </p:extLst>
          </p:nvPr>
        </p:nvGraphicFramePr>
        <p:xfrm>
          <a:off x="480848" y="748861"/>
          <a:ext cx="10972800" cy="2318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fr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 DE LA TÂCHE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STATUT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Définir la stratégie de médias sociaux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attente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Planifier des publications sur les réseaux sociaux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cours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LANCEMENT DU PRODUIT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D07810B-0673-4E95-91B2-06B8BC60A615}"/>
              </a:ext>
            </a:extLst>
          </p:cNvPr>
          <p:cNvSpPr txBox="1"/>
          <p:nvPr/>
        </p:nvSpPr>
        <p:spPr>
          <a:xfrm>
            <a:off x="367747" y="209758"/>
            <a:ext cx="3267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LIBÉRATION DU PRODUIT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E9FC4BA3-2785-4209-8765-A5C23CBD1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469787"/>
              </p:ext>
            </p:extLst>
          </p:nvPr>
        </p:nvGraphicFramePr>
        <p:xfrm>
          <a:off x="472965" y="748861"/>
          <a:ext cx="10972800" cy="417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fr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 DE LA TÂCHE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STATUT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Version Alpha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cours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Version bêta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cours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V1 Disponibilité générale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attente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Événement de presse R2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retard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duct-Launch-PowerPoint-Checklist-Template_PowerPoint" id="{674D75A1-9A0C-E044-9F33-E32822C1186B}" vid="{9786E6DE-DAF2-5941-9DB0-AE13649301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IC-Product-Launch-PowerPoint-Checklist-Template_PowerPoint</Template>
  <TotalTime>33</TotalTime>
  <Words>372</Words>
  <Application>Microsoft Macintosh PowerPoint</Application>
  <PresentationFormat>Widescreen</PresentationFormat>
  <Paragraphs>102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Alexandra Ragazhinskaya</dc:creator>
  <cp:lastModifiedBy>Jason Flores</cp:lastModifiedBy>
  <cp:revision>4</cp:revision>
  <dcterms:created xsi:type="dcterms:W3CDTF">2021-10-28T17:12:22Z</dcterms:created>
  <dcterms:modified xsi:type="dcterms:W3CDTF">2022-09-11T04:24:57Z</dcterms:modified>
</cp:coreProperties>
</file>