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PLAN DE LANCEMENT DE PRODUIT POWERPOINT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PLAN DE LANCEMENT DE PRODUIT POWERPOINT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590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LANCEMENT DE PRODUIT POWERPOINT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6000" dirty="0">
                <a:latin typeface="Century Gothic" panose="020B0502020202020204" pitchFamily="34" charset="0"/>
              </a:rPr>
              <a:t>NOM DU PRODUIT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DATE DE DÉBUT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PLAN DE LANCEMENT DE PRODUIT POWERPOINT |   TABLE DES MATIÈRES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TABLE DES MATIÈRES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PHASE DE PLANIFICATION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OUTILS DE VENTE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PRODUIT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LANCEMENT DU PRODUIT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fr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PHASE DE PLANIFICATION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PHASE DE PLANIFICATION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Phase de planification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Complet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Définition des exigences du marché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Analyse de rentabilisation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Plan de lancement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Métriques cibles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OUTILS DE VENTE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OUTILS DE VENTE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Outils de vente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Présentation prospective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Manif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Positionnement concurrentiel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Faq de la faq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PRODUIT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MARKETING DES PRODUITS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de produits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Stratégie de tarification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Positionnement du produit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Définir l'audience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Messagerie de base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Examen des besoins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Approbation de la direction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Définir la stratégie de médias sociaux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Planifier des publications sur les réseaux sociaux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LANCEMENT DU PRODUIT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LIBÉRATION DU PRODUIT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Version Alpha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Version bêta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V1 Disponibilité générale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Événement de presse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retard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33</TotalTime>
  <Words>372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4</cp:revision>
  <dcterms:created xsi:type="dcterms:W3CDTF">2021-10-28T17:12:22Z</dcterms:created>
  <dcterms:modified xsi:type="dcterms:W3CDTF">2022-09-11T04:24:57Z</dcterms:modified>
</cp:coreProperties>
</file>