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342" r:id="rId2"/>
    <p:sldId id="353" r:id="rId3"/>
    <p:sldId id="354" r:id="rId4"/>
    <p:sldId id="379" r:id="rId5"/>
    <p:sldId id="378" r:id="rId6"/>
    <p:sldId id="382" r:id="rId7"/>
    <p:sldId id="370" r:id="rId8"/>
    <p:sldId id="29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F0F0"/>
    <a:srgbClr val="AF4BFA"/>
    <a:srgbClr val="FCF1C3"/>
    <a:srgbClr val="E9CF9C"/>
    <a:srgbClr val="F7F9FB"/>
    <a:srgbClr val="F9F9F9"/>
    <a:srgbClr val="FCF8E4"/>
    <a:srgbClr val="EAEEF3"/>
    <a:srgbClr val="E0EA88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80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968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506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13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473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89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a&#10;&#10;Descripción generada automá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</a:br>
            <a:r>
              <a:rPr lang="e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PLAN DE LANZAMIENTO DE PRODUCTOS DE POWERPOINT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PLANTILLA DE PLAN DE LANZAMIENTO DE PRODUCTOS DE POWERPOINT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6E6ECB-CF92-3B4C-9578-D6C0F06A41C9}"/>
              </a:ext>
            </a:extLst>
          </p:cNvPr>
          <p:cNvSpPr txBox="1"/>
          <p:nvPr/>
        </p:nvSpPr>
        <p:spPr>
          <a:xfrm>
            <a:off x="340203" y="2196236"/>
            <a:ext cx="5907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 DE LANZAMIENTO DE PRODUCTOS DE POWERPOINT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2306B7-C262-9D4B-991E-9A1C8157EF49}"/>
              </a:ext>
            </a:extLst>
          </p:cNvPr>
          <p:cNvSpPr txBox="1"/>
          <p:nvPr/>
        </p:nvSpPr>
        <p:spPr>
          <a:xfrm>
            <a:off x="340203" y="2657901"/>
            <a:ext cx="62728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6000" dirty="0">
                <a:latin typeface="Century Gothic" panose="020B0502020202020204" pitchFamily="34" charset="0"/>
              </a:rPr>
              <a:t>NOMBRE DEL PRODUCTO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991F2C-F68C-FD42-9DBA-2F225A368536}"/>
              </a:ext>
            </a:extLst>
          </p:cNvPr>
          <p:cNvSpPr txBox="1"/>
          <p:nvPr/>
        </p:nvSpPr>
        <p:spPr>
          <a:xfrm>
            <a:off x="340203" y="4460912"/>
            <a:ext cx="11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FECHA DE INICIO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5FCB8A-601C-344D-8AA2-77D53EB2826F}"/>
              </a:ext>
            </a:extLst>
          </p:cNvPr>
          <p:cNvSpPr txBox="1"/>
          <p:nvPr/>
        </p:nvSpPr>
        <p:spPr>
          <a:xfrm>
            <a:off x="340203" y="4722522"/>
            <a:ext cx="1813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latin typeface="Century Gothic" panose="020B0502020202020204" pitchFamily="34" charset="0"/>
              </a:rPr>
              <a:t>00/00/0000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Forma&#10;&#10;Descripción generada automáticamente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plantilla de plan de lanzamiento de productos de PowerPOINT |   TABLA DE CONTENIDOS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161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TABLA DE CONTENIDOS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228105-4E93-5547-9BEF-E95CD9F56261}"/>
              </a:ext>
            </a:extLst>
          </p:cNvPr>
          <p:cNvSpPr txBox="1"/>
          <p:nvPr/>
        </p:nvSpPr>
        <p:spPr>
          <a:xfrm>
            <a:off x="936088" y="1390757"/>
            <a:ext cx="2137124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FASE DE PLANIFICACIÓN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4ED905-7DF4-7E45-815D-8A6F50BD2A35}"/>
              </a:ext>
            </a:extLst>
          </p:cNvPr>
          <p:cNvSpPr txBox="1"/>
          <p:nvPr/>
        </p:nvSpPr>
        <p:spPr>
          <a:xfrm>
            <a:off x="936088" y="2779833"/>
            <a:ext cx="307022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HERRAMIENTAS DE VENTAS</a:t>
            </a:r>
          </a:p>
        </p:txBody>
      </p:sp>
      <p:sp>
        <p:nvSpPr>
          <p:cNvPr id="44" name="TextBox 43">
            <a:hlinkClick r:id="rId4" action="ppaction://hlinksldjump"/>
            <a:extLst>
              <a:ext uri="{FF2B5EF4-FFF2-40B4-BE49-F238E27FC236}">
                <a16:creationId xmlns:a16="http://schemas.microsoft.com/office/drawing/2014/main" id="{FD3A13C4-E78F-724D-BF30-9B4138762961}"/>
              </a:ext>
            </a:extLst>
          </p:cNvPr>
          <p:cNvSpPr txBox="1"/>
          <p:nvPr/>
        </p:nvSpPr>
        <p:spPr>
          <a:xfrm>
            <a:off x="304279" y="232739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45" name="TextBox 44">
            <a:hlinkClick r:id="rId5" action="ppaction://hlinksldjump"/>
            <a:extLst>
              <a:ext uri="{FF2B5EF4-FFF2-40B4-BE49-F238E27FC236}">
                <a16:creationId xmlns:a16="http://schemas.microsoft.com/office/drawing/2014/main" id="{160EF463-7BA4-C140-B281-29D544D6376D}"/>
              </a:ext>
            </a:extLst>
          </p:cNvPr>
          <p:cNvSpPr txBox="1"/>
          <p:nvPr/>
        </p:nvSpPr>
        <p:spPr>
          <a:xfrm>
            <a:off x="304278" y="3663164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46" name="TextBox 45">
            <a:hlinkClick r:id="rId6" action="ppaction://hlinksldjump"/>
            <a:extLst>
              <a:ext uri="{FF2B5EF4-FFF2-40B4-BE49-F238E27FC236}">
                <a16:creationId xmlns:a16="http://schemas.microsoft.com/office/drawing/2014/main" id="{92054AB8-EBC5-1047-AD46-31E6D065CA45}"/>
              </a:ext>
            </a:extLst>
          </p:cNvPr>
          <p:cNvSpPr txBox="1"/>
          <p:nvPr/>
        </p:nvSpPr>
        <p:spPr>
          <a:xfrm>
            <a:off x="304278" y="96833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48BEE3-A974-DC4E-9E9C-1EE7CFD5EF06}"/>
              </a:ext>
            </a:extLst>
          </p:cNvPr>
          <p:cNvSpPr txBox="1"/>
          <p:nvPr/>
        </p:nvSpPr>
        <p:spPr>
          <a:xfrm>
            <a:off x="936088" y="3959012"/>
            <a:ext cx="2502851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MARKETING DE PRODUCTOS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E0CE3B-1B24-344F-9D20-0D3E26721F3A}"/>
              </a:ext>
            </a:extLst>
          </p:cNvPr>
          <p:cNvSpPr txBox="1"/>
          <p:nvPr/>
        </p:nvSpPr>
        <p:spPr>
          <a:xfrm>
            <a:off x="5013485" y="2769442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LANZAMIENTO DEL PRODUCTO</a:t>
            </a:r>
          </a:p>
        </p:txBody>
      </p:sp>
      <p:sp>
        <p:nvSpPr>
          <p:cNvPr id="55" name="TextBox 54">
            <a:hlinkClick r:id="rId4" action="ppaction://hlinksldjump"/>
            <a:extLst>
              <a:ext uri="{FF2B5EF4-FFF2-40B4-BE49-F238E27FC236}">
                <a16:creationId xmlns:a16="http://schemas.microsoft.com/office/drawing/2014/main" id="{86746B7D-B52D-4941-A37D-E63B673D5DEE}"/>
              </a:ext>
            </a:extLst>
          </p:cNvPr>
          <p:cNvSpPr txBox="1"/>
          <p:nvPr/>
        </p:nvSpPr>
        <p:spPr>
          <a:xfrm>
            <a:off x="4381675" y="234623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64" name="TextBox 63">
            <a:hlinkClick r:id="rId7" action="ppaction://hlinksldjump"/>
            <a:extLst>
              <a:ext uri="{FF2B5EF4-FFF2-40B4-BE49-F238E27FC236}">
                <a16:creationId xmlns:a16="http://schemas.microsoft.com/office/drawing/2014/main" id="{D29DD01A-13BF-744A-9B64-9D86AC88EDDE}"/>
              </a:ext>
            </a:extLst>
          </p:cNvPr>
          <p:cNvSpPr txBox="1"/>
          <p:nvPr/>
        </p:nvSpPr>
        <p:spPr>
          <a:xfrm>
            <a:off x="4381675" y="92294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CAE84B5-A598-8941-B4AD-51887AC426D8}"/>
              </a:ext>
            </a:extLst>
          </p:cNvPr>
          <p:cNvSpPr txBox="1"/>
          <p:nvPr/>
        </p:nvSpPr>
        <p:spPr>
          <a:xfrm>
            <a:off x="5013485" y="1405259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SOCIAL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3121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FASE DE PLANIFICACIÓN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 DE PLANIFICACIÓN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7B7CF76-70E0-4D11-89DB-86A687FB5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681988"/>
              </p:ext>
            </p:extLst>
          </p:nvPr>
        </p:nvGraphicFramePr>
        <p:xfrm>
          <a:off x="472965" y="748861"/>
          <a:ext cx="10972800" cy="5001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NOMBRE DE LA TAREA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de planificación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Íntegro</a:t>
                      </a:r>
                    </a:p>
                  </a:txBody>
                  <a:tcPr marL="857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Definición de los requisitos del mercado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En curso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Caso de Negocio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Plan de lanzamiento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Atrasado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Métricas de destino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Revisión de necesidades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HERRAMIENTAS DE VENTAS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6CC5F3-78BF-4777-8F9A-ACEE9C2C91A7}"/>
              </a:ext>
            </a:extLst>
          </p:cNvPr>
          <p:cNvSpPr txBox="1"/>
          <p:nvPr/>
        </p:nvSpPr>
        <p:spPr>
          <a:xfrm>
            <a:off x="367747" y="209758"/>
            <a:ext cx="2416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HERRAMIENTAS DE VENTA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851A77E-78ED-4EE6-B4E6-9F551F89D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032901"/>
              </p:ext>
            </p:extLst>
          </p:nvPr>
        </p:nvGraphicFramePr>
        <p:xfrm>
          <a:off x="480848" y="748861"/>
          <a:ext cx="10972800" cy="5109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NOMBRE DE LA TAREA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Herramientas de ventas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Revisión de necesidades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Presentación prospectiva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En curso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Demo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Posicionamiento competitivo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Atrasado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Hoja de preguntas frecuentes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Revisión de necesidades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877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MARKETING DE PRODUCTOS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22ACF7-B14F-4572-9AAE-98FC79878837}"/>
              </a:ext>
            </a:extLst>
          </p:cNvPr>
          <p:cNvSpPr txBox="1"/>
          <p:nvPr/>
        </p:nvSpPr>
        <p:spPr>
          <a:xfrm>
            <a:off x="367747" y="209758"/>
            <a:ext cx="3799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COMERCIALIZACIÓN DEL PRODUCTO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AD0784A-2394-411D-936E-CB11E1B53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364082"/>
              </p:ext>
            </p:extLst>
          </p:nvPr>
        </p:nvGraphicFramePr>
        <p:xfrm>
          <a:off x="480848" y="748861"/>
          <a:ext cx="10972800" cy="54835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NOMBRE DE LA TAREA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Marketing de productos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Revisión de necesidades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Estrategia de precios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En curso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Posicionamiento del producto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Definir audiencia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Atrasado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Mensajería principal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Revisión de necesidades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Aprobación Ejecutiva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Atrasado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078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643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SOCIAL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71D7CE-6D3D-48B1-ACB9-8B53CA3F0E1B}"/>
              </a:ext>
            </a:extLst>
          </p:cNvPr>
          <p:cNvSpPr txBox="1"/>
          <p:nvPr/>
        </p:nvSpPr>
        <p:spPr>
          <a:xfrm>
            <a:off x="367747" y="209758"/>
            <a:ext cx="163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SOCIAL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318BF43-F6DC-4591-9742-87DF066E7D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499414"/>
              </p:ext>
            </p:extLst>
          </p:nvPr>
        </p:nvGraphicFramePr>
        <p:xfrm>
          <a:off x="480848" y="748861"/>
          <a:ext cx="10972800" cy="2318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NOMBRE DE LA TAREA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Definir la estrategia de redes sociales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Programar publicaciones en redes sociales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En curso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489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7">
            <a:extLst>
              <a:ext uri="{FF2B5EF4-FFF2-40B4-BE49-F238E27FC236}">
                <a16:creationId xmlns:a16="http://schemas.microsoft.com/office/drawing/2014/main" id="{C5C9822A-2673-EF4B-83F8-7225B1732D23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CEEE06DA-2C33-C84F-940E-6D7DB4C078C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1A0FB2-B8D0-CA42-B368-F7E708F385C5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LANZAMIENTO DEL PRODUCTO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D07810B-0673-4E95-91B2-06B8BC60A615}"/>
              </a:ext>
            </a:extLst>
          </p:cNvPr>
          <p:cNvSpPr txBox="1"/>
          <p:nvPr/>
        </p:nvSpPr>
        <p:spPr>
          <a:xfrm>
            <a:off x="367747" y="209758"/>
            <a:ext cx="3267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LANZAMIENTO DEL PRODUCTO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E9FC4BA3-2785-4209-8765-A5C23CBD1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469787"/>
              </p:ext>
            </p:extLst>
          </p:nvPr>
        </p:nvGraphicFramePr>
        <p:xfrm>
          <a:off x="472965" y="748861"/>
          <a:ext cx="10972800" cy="4179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NOMBRE DE LA TAREA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Versión alfa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En curso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Versión beta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En curso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V1 Disponibilidad general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Evento de prensa R2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Atrasado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05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_IC-Product-Launch-PowerPoint-Checklist-Template_PowerPoint" id="{674D75A1-9A0C-E044-9F33-E32822C1186B}" vid="{9786E6DE-DAF2-5941-9DB0-AE13649301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IC-Product-Launch-PowerPoint-Checklist-Template_PowerPoint</Template>
  <TotalTime>30</TotalTime>
  <Words>360</Words>
  <Application>Microsoft Macintosh PowerPoint</Application>
  <PresentationFormat>Widescreen</PresentationFormat>
  <Paragraphs>102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 Ragazhinskaya</dc:creator>
  <cp:lastModifiedBy>Jason Flores</cp:lastModifiedBy>
  <cp:revision>4</cp:revision>
  <dcterms:created xsi:type="dcterms:W3CDTF">2021-10-28T17:12:22Z</dcterms:created>
  <dcterms:modified xsi:type="dcterms:W3CDTF">2022-09-11T04:17:58Z</dcterms:modified>
</cp:coreProperties>
</file>