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POWERPOINT PRODUCT LAUNCHPLAN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PIANO DI AVVIO DEL PRODOTTO POWERPOINT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590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PIANO DI LANCIO DEL PRODOTTO POWERPOINT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NOME DEL PRODOTTO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DATA DI INIZIO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PIANO DI AVVIO DEL PRODOTTO POWERPOINT |   SOMMARIO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FASE DI PROGETTAZIONE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STRUMENTI DI VENDITA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MARKETING DI PRODOTTO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RILASCIO DEL PRODOTTO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SOCIALE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FASE DI PIANIFICAZIONE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DI PROGETTAZIONE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pianificazione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Completo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Definizione dei requisiti di mercato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Caso aziendale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Piano di lancio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Metriche target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STRUMENTI DI VENDITA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STRUMENTI DI VENDITA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Strumenti di vendita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Presentazione prospettica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Posizionamento competitivo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Scheda FAQ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MARKETING DI PRODOTTO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MARKETING DEL PRODOTTO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di prodotto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Strategia dei prezzi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Posizionamento del prodotto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Definisci pubblico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Messaggistica di base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Ha bisogno di revisione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Approvazione esecutiva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SOCIALE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SOCIALE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Definire la strategia dei social media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Pianifica i post sui social media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RILASCIO DEL PRODOTTO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RILASCIO DEL PRODOTTO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ATTIVITÀ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Versione Alpha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Versione beta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Disponibilità generale V1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In attesa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Evento stampa 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Scaduto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31</TotalTime>
  <Words>339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4</cp:revision>
  <dcterms:created xsi:type="dcterms:W3CDTF">2021-10-28T17:12:22Z</dcterms:created>
  <dcterms:modified xsi:type="dcterms:W3CDTF">2022-09-11T04:30:08Z</dcterms:modified>
</cp:coreProperties>
</file>