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42" r:id="rId2"/>
    <p:sldId id="353" r:id="rId3"/>
    <p:sldId id="354" r:id="rId4"/>
    <p:sldId id="379" r:id="rId5"/>
    <p:sldId id="378" r:id="rId6"/>
    <p:sldId id="382" r:id="rId7"/>
    <p:sldId id="370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F0F0"/>
    <a:srgbClr val="AF4BFA"/>
    <a:srgbClr val="FCF1C3"/>
    <a:srgbClr val="E9CF9C"/>
    <a:srgbClr val="F7F9FB"/>
    <a:srgbClr val="F9F9F9"/>
    <a:srgbClr val="FCF8E4"/>
    <a:srgbClr val="EAEEF3"/>
    <a:srgbClr val="E0EA88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68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形&#10;&#10;自動的に生成された説明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ja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パワーポイント製品発売計画テンプレート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パワーポイント製品発売計画テンプレート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40203" y="2196236"/>
            <a:ext cx="5907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パワーポイント製品発売計画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2306B7-C262-9D4B-991E-9A1C8157EF49}"/>
              </a:ext>
            </a:extLst>
          </p:cNvPr>
          <p:cNvSpPr txBox="1"/>
          <p:nvPr/>
        </p:nvSpPr>
        <p:spPr>
          <a:xfrm>
            <a:off x="340203" y="2657901"/>
            <a:ext cx="62728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6000" dirty="0">
                <a:latin typeface="Century Gothic" panose="020B0502020202020204" pitchFamily="34" charset="0"/>
              </a:rPr>
              <a:t>製品名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991F2C-F68C-FD42-9DBA-2F225A368536}"/>
              </a:ext>
            </a:extLst>
          </p:cNvPr>
          <p:cNvSpPr txBox="1"/>
          <p:nvPr/>
        </p:nvSpPr>
        <p:spPr>
          <a:xfrm>
            <a:off x="340203" y="4460912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開始日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5FCB8A-601C-344D-8AA2-77D53EB2826F}"/>
              </a:ext>
            </a:extLst>
          </p:cNvPr>
          <p:cNvSpPr txBox="1"/>
          <p:nvPr/>
        </p:nvSpPr>
        <p:spPr>
          <a:xfrm>
            <a:off x="340203" y="4722522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latin typeface="Century Gothic" panose="020B0502020202020204" pitchFamily="34" charset="0"/>
              </a:rPr>
              <a:t>00/00/0000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形&#10;&#10;自動的に生成された説明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パワーポイント製品発売計画テンプレート|  目次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目次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390757"/>
            <a:ext cx="2137124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計画段階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セールスツール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製品マーケティング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769442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製品リリース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社会的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121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計画段階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計画段階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B7CF76-70E0-4D11-89DB-86A687FB5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681988"/>
              </p:ext>
            </p:extLst>
          </p:nvPr>
        </p:nvGraphicFramePr>
        <p:xfrm>
          <a:off x="472965" y="748861"/>
          <a:ext cx="10972800" cy="500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タスク名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計画段階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完成</a:t>
                      </a:r>
                    </a:p>
                  </a:txBody>
                  <a:tcPr marL="857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市場要件の定義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ビジネスケース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保留中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発売計画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遅れた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ターゲット指標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レビューが必要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セールスツール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6CC5F3-78BF-4777-8F9A-ACEE9C2C91A7}"/>
              </a:ext>
            </a:extLst>
          </p:cNvPr>
          <p:cNvSpPr txBox="1"/>
          <p:nvPr/>
        </p:nvSpPr>
        <p:spPr>
          <a:xfrm>
            <a:off x="367747" y="209758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販売ツール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851A77E-78ED-4EE6-B4E6-9F551F89D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32901"/>
              </p:ext>
            </p:extLst>
          </p:nvPr>
        </p:nvGraphicFramePr>
        <p:xfrm>
          <a:off x="480848" y="748861"/>
          <a:ext cx="10972800" cy="51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タスク名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セールスツール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レビューが必要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発表予定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デモ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保留中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競争上の位置づけ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遅れた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よくある質問シート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レビューが必要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製品マーケティング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2ACF7-B14F-4572-9AAE-98FC79878837}"/>
              </a:ext>
            </a:extLst>
          </p:cNvPr>
          <p:cNvSpPr txBox="1"/>
          <p:nvPr/>
        </p:nvSpPr>
        <p:spPr>
          <a:xfrm>
            <a:off x="367747" y="209758"/>
            <a:ext cx="3799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製品マーケティング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D0784A-2394-411D-936E-CB11E1B53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64082"/>
              </p:ext>
            </p:extLst>
          </p:nvPr>
        </p:nvGraphicFramePr>
        <p:xfrm>
          <a:off x="480848" y="748861"/>
          <a:ext cx="10972800" cy="5483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タスク名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製品マーケティング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レビューが必要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価格戦略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製品ポジショニング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保留中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オーディエンスの定義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遅れた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コアメッセージング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レビューが必要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エグゼクティブの承認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遅れた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7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社会的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71D7CE-6D3D-48B1-ACB9-8B53CA3F0E1B}"/>
              </a:ext>
            </a:extLst>
          </p:cNvPr>
          <p:cNvSpPr txBox="1"/>
          <p:nvPr/>
        </p:nvSpPr>
        <p:spPr>
          <a:xfrm>
            <a:off x="367747" y="209758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ソーシャル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318BF43-F6DC-4591-9742-87DF066E7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99414"/>
              </p:ext>
            </p:extLst>
          </p:nvPr>
        </p:nvGraphicFramePr>
        <p:xfrm>
          <a:off x="480848" y="748861"/>
          <a:ext cx="10972800" cy="2318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タスク名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ソーシャルメディア戦略の定義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保留中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ソーシャルメディア投稿をスケジュールする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製品リリース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D07810B-0673-4E95-91B2-06B8BC60A615}"/>
              </a:ext>
            </a:extLst>
          </p:cNvPr>
          <p:cNvSpPr txBox="1"/>
          <p:nvPr/>
        </p:nvSpPr>
        <p:spPr>
          <a:xfrm>
            <a:off x="367747" y="209758"/>
            <a:ext cx="326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製品のリリース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9FC4BA3-2785-4209-8765-A5C23CBD1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69787"/>
              </p:ext>
            </p:extLst>
          </p:nvPr>
        </p:nvGraphicFramePr>
        <p:xfrm>
          <a:off x="472965" y="748861"/>
          <a:ext cx="10972800" cy="417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タスク名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アルファ版リリース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ベータリリース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進行中で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V1 の一般提供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保留中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R2プレスイベント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遅れた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duct-Launch-PowerPoint-Checklist-Template_PowerPoint" id="{674D75A1-9A0C-E044-9F33-E32822C1186B}" vid="{9786E6DE-DAF2-5941-9DB0-AE13649301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IC-Product-Launch-PowerPoint-Checklist-Template_PowerPoint</Template>
  <TotalTime>31</TotalTime>
  <Words>808</Words>
  <Application>Microsoft Macintosh PowerPoint</Application>
  <PresentationFormat>Widescreen</PresentationFormat>
  <Paragraphs>102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4</cp:revision>
  <dcterms:created xsi:type="dcterms:W3CDTF">2021-10-28T17:12:22Z</dcterms:created>
  <dcterms:modified xsi:type="dcterms:W3CDTF">2022-09-11T04:34:47Z</dcterms:modified>
</cp:coreProperties>
</file>