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6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LISTA DE COMPROBACIÓN DE POWERPOINT DE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INICIO DE PROYECTO 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LISTA DE COMPROBACIÓN DE POWERPOINT DE INICIO DE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384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DE LANZAMIENTO DE PRODUCTO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6000" dirty="0">
                <a:latin typeface="Century Gothic" panose="020B0502020202020204" pitchFamily="34" charset="0"/>
              </a:rPr>
              <a:t>NOMBRE DEL PRODUCTO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FECHA DE INICIO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pción generada automá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LISTA DE COMPROBACIÓN DE POWERPOINT DE INICIO DE PROYECTO |   TABLA DE CONTENIDOS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TABLA DE CONTENIDOS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FASE DE PLANIFICACIÓN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HERRAMIENTAS DE VENTAS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MARKETING DE PRODUCTOS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LANZAMIENTO DEL PRODUCTO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FASE DE PLANIFICACIÓN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DE PLANIFICACIÓN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planificación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Íntegro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Definición de los requisitos del mercado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Caso de Negocio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Plan de lanzamiento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Métricas de destino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HERRAMIENTAS DE VENTAS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HERRAMIENTAS DE VENTA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Herramientas de ventas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Presentación prospectiva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Demo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Posicionamiento competitivo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Hoja de preguntas frecuentes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MARKETING DE PRODUCTOS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COMERCIALIZACIÓN DEL PRODUCTO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de productos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Estrategia de precios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Posicionamiento del producto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Definir audiencia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Mensajería principal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Revisión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Aprobación Ejecutiva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SOCIAL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Definir la estrategia de redes sociales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Programar publicaciones en redes sociales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LANZAMIENTO DEL PRODUCTO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LANZAMIENTO DEL PRODUCTO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 LA TAREA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Versión alfa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Versión beta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V1 Disponibilidad general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Evento de prensa 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1</TotalTime>
  <Words>365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2021-10-28T17:12:22Z</dcterms:created>
  <dcterms:modified xsi:type="dcterms:W3CDTF">2022-09-11T04:17:55Z</dcterms:modified>
</cp:coreProperties>
</file>