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342" r:id="rId2"/>
    <p:sldId id="353" r:id="rId3"/>
    <p:sldId id="354" r:id="rId4"/>
    <p:sldId id="379" r:id="rId5"/>
    <p:sldId id="378" r:id="rId6"/>
    <p:sldId id="382" r:id="rId7"/>
    <p:sldId id="370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0F0"/>
    <a:srgbClr val="AF4BFA"/>
    <a:srgbClr val="FCF1C3"/>
    <a:srgbClr val="E9CF9C"/>
    <a:srgbClr val="F7F9FB"/>
    <a:srgbClr val="F9F9F9"/>
    <a:srgbClr val="FCF8E4"/>
    <a:srgbClr val="EAEEF3"/>
    <a:srgbClr val="E0EA88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6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6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LISTA DE COMPROBACIÓN DE POWERPOINT DE</a:t>
            </a:r>
            <a:b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INICIO DE PROYECTO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LISTA DE COMPROBACIÓN DE POWERPOINT DE INICIO DE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40203" y="2196236"/>
            <a:ext cx="384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LANZAMIENTO DE PRODUCTO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2306B7-C262-9D4B-991E-9A1C8157EF49}"/>
              </a:ext>
            </a:extLst>
          </p:cNvPr>
          <p:cNvSpPr txBox="1"/>
          <p:nvPr/>
        </p:nvSpPr>
        <p:spPr>
          <a:xfrm>
            <a:off x="340203" y="2657901"/>
            <a:ext cx="62728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6000" dirty="0">
                <a:latin typeface="Century Gothic" panose="020B0502020202020204" pitchFamily="34" charset="0"/>
              </a:rPr>
              <a:t>NOMBRE DEL PRODUCTO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991F2C-F68C-FD42-9DBA-2F225A368536}"/>
              </a:ext>
            </a:extLst>
          </p:cNvPr>
          <p:cNvSpPr txBox="1"/>
          <p:nvPr/>
        </p:nvSpPr>
        <p:spPr>
          <a:xfrm>
            <a:off x="340203" y="4460912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FECHA DE INICIO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FCB8A-601C-344D-8AA2-77D53EB2826F}"/>
              </a:ext>
            </a:extLst>
          </p:cNvPr>
          <p:cNvSpPr txBox="1"/>
          <p:nvPr/>
        </p:nvSpPr>
        <p:spPr>
          <a:xfrm>
            <a:off x="340203" y="4722522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latin typeface="Century Gothic" panose="020B0502020202020204" pitchFamily="34" charset="0"/>
              </a:rPr>
              <a:t>00/00/0000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LISTA DE COMPROBACIÓN DE POWERPOINT DE INICIO DE PROYECTO |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213712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FASE DE PLANIFICACIÓN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HERRAMIENTAS DE VENTAS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MARKETING DE PRODUCTOS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769442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LANZAMIENTO DEL PRODUCTO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1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FASE DE PLANIFICACIÓN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FASE DE PLANIFICACIÓN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7B7CF76-70E0-4D11-89DB-86A687FB5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81988"/>
              </p:ext>
            </p:extLst>
          </p:nvPr>
        </p:nvGraphicFramePr>
        <p:xfrm>
          <a:off x="472965" y="748861"/>
          <a:ext cx="10972800" cy="500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planificación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Íntegro</a:t>
                      </a:r>
                    </a:p>
                  </a:txBody>
                  <a:tcPr marL="857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Definición de los requisitos del mercado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Plan de lanzamiento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08902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Métricas de destino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HERRAMIENTAS DE VENTAS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6CC5F3-78BF-4777-8F9A-ACEE9C2C91A7}"/>
              </a:ext>
            </a:extLst>
          </p:cNvPr>
          <p:cNvSpPr txBox="1"/>
          <p:nvPr/>
        </p:nvSpPr>
        <p:spPr>
          <a:xfrm>
            <a:off x="367747" y="20975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HERRAMIENTAS DE VENTA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851A77E-78ED-4EE6-B4E6-9F551F89D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32901"/>
              </p:ext>
            </p:extLst>
          </p:nvPr>
        </p:nvGraphicFramePr>
        <p:xfrm>
          <a:off x="480848" y="748861"/>
          <a:ext cx="10972800" cy="5109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Herramientas de ventas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Presentación prospectiva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Posicionamiento competitivo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Hoja de preguntas frecuentes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MARKETING DE PRODUCTOS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22ACF7-B14F-4572-9AAE-98FC79878837}"/>
              </a:ext>
            </a:extLst>
          </p:cNvPr>
          <p:cNvSpPr txBox="1"/>
          <p:nvPr/>
        </p:nvSpPr>
        <p:spPr>
          <a:xfrm>
            <a:off x="367747" y="2097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COMERCIALIZACIÓN DEL PRODUCTO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D0784A-2394-411D-936E-CB11E1B53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4082"/>
              </p:ext>
            </p:extLst>
          </p:nvPr>
        </p:nvGraphicFramePr>
        <p:xfrm>
          <a:off x="480848" y="748861"/>
          <a:ext cx="10972800" cy="5483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de productos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 de precios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Posicionamiento del producto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Definir audiencia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Mensajería principal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Revisión de necesidades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C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40080"/>
                  </a:ext>
                </a:extLst>
              </a:tr>
              <a:tr h="837723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Aprobación Ejecutiva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7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SOCIAL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1D7CE-6D3D-48B1-ACB9-8B53CA3F0E1B}"/>
              </a:ext>
            </a:extLst>
          </p:cNvPr>
          <p:cNvSpPr txBox="1"/>
          <p:nvPr/>
        </p:nvSpPr>
        <p:spPr>
          <a:xfrm>
            <a:off x="367747" y="209758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SOCIAL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318BF43-F6DC-4591-9742-87DF066E7D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99414"/>
              </p:ext>
            </p:extLst>
          </p:nvPr>
        </p:nvGraphicFramePr>
        <p:xfrm>
          <a:off x="480848" y="748861"/>
          <a:ext cx="10972800" cy="231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la estrategia de redes sociales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Programar publicaciones en redes sociales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LANZAMIENTO DEL PRODUCTO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D07810B-0673-4E95-91B2-06B8BC60A615}"/>
              </a:ext>
            </a:extLst>
          </p:cNvPr>
          <p:cNvSpPr txBox="1"/>
          <p:nvPr/>
        </p:nvSpPr>
        <p:spPr>
          <a:xfrm>
            <a:off x="367747" y="2097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LANZAMIENTO DEL PRODUCTO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FC4BA3-2785-4209-8765-A5C23CBD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469787"/>
              </p:ext>
            </p:extLst>
          </p:nvPr>
        </p:nvGraphicFramePr>
        <p:xfrm>
          <a:off x="472965" y="748861"/>
          <a:ext cx="10972800" cy="417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753917027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35138827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6328004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NOMBRE DE LA TAREA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175581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Versión alfa</a:t>
                      </a: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6275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Versión beta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curso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290328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V1 Disponibilidad general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En espera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83173"/>
                  </a:ext>
                </a:extLst>
              </a:tr>
              <a:tr h="93045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Evento de prensa R2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u="none" strike="noStrike" dirty="0">
                          <a:effectLst/>
                          <a:latin typeface="Century Gothic" panose="020B0502020202020204" pitchFamily="34" charset="0"/>
                        </a:rPr>
                        <a:t>Atrasado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17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duct-Launch-PowerPoint-Checklist-Template_PowerPoint" id="{674D75A1-9A0C-E044-9F33-E32822C1186B}" vid="{9786E6DE-DAF2-5941-9DB0-AE1364930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IC-Product-Launch-PowerPoint-Checklist-Template_PowerPoint</Template>
  <TotalTime>1</TotalTime>
  <Words>365</Words>
  <Application>Microsoft Macintosh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2021-10-28T17:12:22Z</dcterms:created>
  <dcterms:modified xsi:type="dcterms:W3CDTF">2022-09-11T04:17:55Z</dcterms:modified>
</cp:coreProperties>
</file>