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342" r:id="rId2"/>
    <p:sldId id="353" r:id="rId3"/>
    <p:sldId id="354" r:id="rId4"/>
    <p:sldId id="379" r:id="rId5"/>
    <p:sldId id="378" r:id="rId6"/>
    <p:sldId id="382" r:id="rId7"/>
    <p:sldId id="370" r:id="rId8"/>
    <p:sldId id="2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F0F0"/>
    <a:srgbClr val="AF4BFA"/>
    <a:srgbClr val="FCF1C3"/>
    <a:srgbClr val="E9CF9C"/>
    <a:srgbClr val="F7F9FB"/>
    <a:srgbClr val="F9F9F9"/>
    <a:srgbClr val="FCF8E4"/>
    <a:srgbClr val="EAEEF3"/>
    <a:srgbClr val="E0EA88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46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968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ELENCO DI CONTROLLO POWERPOINT</a:t>
            </a:r>
            <a:b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PER L'AVVIO DEL PROGETTO 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ELENCO DI CONTROLLO POWERPOINT PER L'AVVIO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40203" y="2196236"/>
            <a:ext cx="3845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PIANO DI LANCIO DEL PRODOTTO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2306B7-C262-9D4B-991E-9A1C8157EF49}"/>
              </a:ext>
            </a:extLst>
          </p:cNvPr>
          <p:cNvSpPr txBox="1"/>
          <p:nvPr/>
        </p:nvSpPr>
        <p:spPr>
          <a:xfrm>
            <a:off x="340203" y="2657901"/>
            <a:ext cx="62728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6000" dirty="0">
                <a:latin typeface="Century Gothic" panose="020B0502020202020204" pitchFamily="34" charset="0"/>
              </a:rPr>
              <a:t>NOME DEL PRODOTTO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991F2C-F68C-FD42-9DBA-2F225A368536}"/>
              </a:ext>
            </a:extLst>
          </p:cNvPr>
          <p:cNvSpPr txBox="1"/>
          <p:nvPr/>
        </p:nvSpPr>
        <p:spPr>
          <a:xfrm>
            <a:off x="340203" y="4460912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DATA DI INIZIO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5FCB8A-601C-344D-8AA2-77D53EB2826F}"/>
              </a:ext>
            </a:extLst>
          </p:cNvPr>
          <p:cNvSpPr txBox="1"/>
          <p:nvPr/>
        </p:nvSpPr>
        <p:spPr>
          <a:xfrm>
            <a:off x="340203" y="4722522"/>
            <a:ext cx="1813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latin typeface="Century Gothic" panose="020B0502020202020204" pitchFamily="34" charset="0"/>
              </a:rPr>
              <a:t>00/00/0000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zione generata automa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| MODELLO DI ELENCO DI CONTROLLO POWERPOINT PER L'AVVIO DEL PROGETTO   SOMMARIO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SOMMARIO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390757"/>
            <a:ext cx="2137124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FASE DI PROGETTAZIONE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STRUMENTI DI VENDITA</a:t>
            </a:r>
          </a:p>
        </p:txBody>
      </p:sp>
      <p:sp>
        <p:nvSpPr>
          <p:cNvPr id="44" name="TextBox 43">
            <a:hlinkClick r:id="rId4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5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6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MARKETING DI PRODOTTO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769442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RILASCIO DEL PRODOTTO</a:t>
            </a:r>
          </a:p>
        </p:txBody>
      </p:sp>
      <p:sp>
        <p:nvSpPr>
          <p:cNvPr id="55" name="TextBox 54">
            <a:hlinkClick r:id="rId4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7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it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it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SOCIALE</a:t>
            </a:r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FASE DI PIANIFICAZIONE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FASE DI PROGETTAZIONE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7B7CF76-70E0-4D11-89DB-86A687FB5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681988"/>
              </p:ext>
            </p:extLst>
          </p:nvPr>
        </p:nvGraphicFramePr>
        <p:xfrm>
          <a:off x="472965" y="748861"/>
          <a:ext cx="10972800" cy="5001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di pianificazione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Completo</a:t>
                      </a:r>
                    </a:p>
                  </a:txBody>
                  <a:tcPr marL="857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Definizione dei requisiti di mercato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Caso aziendale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Piano di lancio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08902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Metriche target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STRUMENTI DI VENDITA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6CC5F3-78BF-4777-8F9A-ACEE9C2C91A7}"/>
              </a:ext>
            </a:extLst>
          </p:cNvPr>
          <p:cNvSpPr txBox="1"/>
          <p:nvPr/>
        </p:nvSpPr>
        <p:spPr>
          <a:xfrm>
            <a:off x="367747" y="209758"/>
            <a:ext cx="2416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STRUMENTI DI VENDITA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851A77E-78ED-4EE6-B4E6-9F551F89D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032901"/>
              </p:ext>
            </p:extLst>
          </p:nvPr>
        </p:nvGraphicFramePr>
        <p:xfrm>
          <a:off x="480848" y="748861"/>
          <a:ext cx="10972800" cy="51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Strumenti di vendita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Presentazione prospettica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Demo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Posizionamento competitivo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Scheda FAQ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MARKETING DI PRODOTTO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22ACF7-B14F-4572-9AAE-98FC79878837}"/>
              </a:ext>
            </a:extLst>
          </p:cNvPr>
          <p:cNvSpPr txBox="1"/>
          <p:nvPr/>
        </p:nvSpPr>
        <p:spPr>
          <a:xfrm>
            <a:off x="367747" y="209758"/>
            <a:ext cx="379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MARKETING DEL PRODOTTO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D0784A-2394-411D-936E-CB11E1B53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64082"/>
              </p:ext>
            </p:extLst>
          </p:nvPr>
        </p:nvGraphicFramePr>
        <p:xfrm>
          <a:off x="480848" y="748861"/>
          <a:ext cx="10972800" cy="54835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di prodotto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Strategia dei prezzi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Posizionamento del prodotto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Definisci pubblico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Messaggistica di base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Ha bisogno di revisione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C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40080"/>
                  </a:ext>
                </a:extLst>
              </a:tr>
              <a:tr h="837723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Approvazione esecutiva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078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SOCIALE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71D7CE-6D3D-48B1-ACB9-8B53CA3F0E1B}"/>
              </a:ext>
            </a:extLst>
          </p:cNvPr>
          <p:cNvSpPr txBox="1"/>
          <p:nvPr/>
        </p:nvSpPr>
        <p:spPr>
          <a:xfrm>
            <a:off x="367747" y="209758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SOCIALE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318BF43-F6DC-4591-9742-87DF066E7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99414"/>
              </p:ext>
            </p:extLst>
          </p:nvPr>
        </p:nvGraphicFramePr>
        <p:xfrm>
          <a:off x="480848" y="748861"/>
          <a:ext cx="10972800" cy="2318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Definire la strategia dei social media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Pianifica i post sui social media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RILASCIO DEL PRODOTTO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D07810B-0673-4E95-91B2-06B8BC60A615}"/>
              </a:ext>
            </a:extLst>
          </p:cNvPr>
          <p:cNvSpPr txBox="1"/>
          <p:nvPr/>
        </p:nvSpPr>
        <p:spPr>
          <a:xfrm>
            <a:off x="367747" y="20975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RILASCIO DEL PRODOTTO</a:t>
            </a: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9FC4BA3-2785-4209-8765-A5C23CBD15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469787"/>
              </p:ext>
            </p:extLst>
          </p:nvPr>
        </p:nvGraphicFramePr>
        <p:xfrm>
          <a:off x="472965" y="748861"/>
          <a:ext cx="10972800" cy="4179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753917027"/>
                    </a:ext>
                  </a:extLst>
                </a:gridCol>
                <a:gridCol w="7315200">
                  <a:extLst>
                    <a:ext uri="{9D8B030D-6E8A-4147-A177-3AD203B41FA5}">
                      <a16:colId xmlns:a16="http://schemas.microsoft.com/office/drawing/2014/main" val="35138827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328004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ATTIVITÀ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175581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Versione Alpha</a:t>
                      </a: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6275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Versione beta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corso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290328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Disponibilità generale V1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In attesa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483173"/>
                  </a:ext>
                </a:extLst>
              </a:tr>
              <a:tr h="930450"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Evento stampa R2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" sz="1100" u="none" strike="noStrike" dirty="0">
                          <a:effectLst/>
                          <a:latin typeface="Century Gothic" panose="020B0502020202020204" pitchFamily="34" charset="0"/>
                        </a:rPr>
                        <a:t>Scaduto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017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duct-Launch-PowerPoint-Checklist-Template_PowerPoint" id="{674D75A1-9A0C-E044-9F33-E32822C1186B}" vid="{9786E6DE-DAF2-5941-9DB0-AE1364930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IC-Product-Launch-PowerPoint-Checklist-Template_PowerPoint</Template>
  <TotalTime>2</TotalTime>
  <Words>349</Words>
  <Application>Microsoft Macintosh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2021-10-28T17:12:22Z</dcterms:created>
  <dcterms:modified xsi:type="dcterms:W3CDTF">2022-09-11T04:30:05Z</dcterms:modified>
</cp:coreProperties>
</file>