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6" autoAdjust="0"/>
    <p:restoredTop sz="86447"/>
  </p:normalViewPr>
  <p:slideViewPr>
    <p:cSldViewPr snapToGrid="0" snapToObjects="1">
      <p:cViewPr varScale="1">
        <p:scale>
          <a:sx n="112" d="100"/>
          <a:sy n="112" d="100"/>
        </p:scale>
        <p:origin x="96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POWERPOINT-CHECKLISTENVORLAGE</a:t>
            </a:r>
            <a:br>
              <a:rPr lang="en-US" sz="2200" b="1" dirty="0">
                <a:solidFill>
                  <a:schemeClr val="tx1">
                    <a:lumMod val="75000"/>
                    <a:lumOff val="25000"/>
                  </a:schemeClr>
                </a:solidFill>
                <a:latin typeface="Century Gothic" panose="020B0502020202020204" pitchFamily="34" charset="0"/>
              </a:rPr>
            </a:br>
            <a:r>
              <a:rPr lang="de" sz="2200" b="1" dirty="0">
                <a:solidFill>
                  <a:schemeClr val="tx1">
                    <a:lumMod val="75000"/>
                    <a:lumOff val="25000"/>
                  </a:schemeClr>
                </a:solidFill>
                <a:latin typeface="Century Gothic" panose="020B0502020202020204" pitchFamily="34" charset="0"/>
              </a:rPr>
              <a:t> FÜR DEN PROJEKTSTART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POWERPOINT-CHECKLISTENVORLAGE FÜR DEN PROJEKTSTART</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384592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PRODUKTEINFÜHRUNGSPLAN</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de" sz="6000" dirty="0">
                <a:latin typeface="Century Gothic" panose="020B0502020202020204" pitchFamily="34" charset="0"/>
              </a:rPr>
              <a:t>PRODUKTNAME</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de" sz="1400" dirty="0">
                <a:solidFill>
                  <a:schemeClr val="tx1">
                    <a:lumMod val="65000"/>
                    <a:lumOff val="35000"/>
                  </a:schemeClr>
                </a:solidFill>
                <a:latin typeface="Century Gothic" panose="020B0502020202020204" pitchFamily="34" charset="0"/>
              </a:rPr>
              <a:t>STARTDATUM</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de"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POWERPOINT-CHECKLISTENVORLAGE FÜR DEN PROJEKTSTART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PLANUNGSPHASE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VERTRIEBS-TOOLS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PRODUKTMARKETING</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PRODUKT-RELEASE</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SOZIAL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PLANUNGSPHASE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PLANUNGSPHASE</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10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10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10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de" sz="1100" b="0" i="0" u="none" strike="noStrike" dirty="0">
                          <a:solidFill>
                            <a:srgbClr val="000000"/>
                          </a:solidFill>
                          <a:effectLst/>
                          <a:latin typeface="Century Gothic" panose="020B0502020202020204" pitchFamily="34" charset="0"/>
                        </a:rPr>
                        <a:t>Planungsphase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Vollständig</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de" sz="1100" u="none" strike="noStrike" dirty="0">
                          <a:effectLst/>
                          <a:latin typeface="Century Gothic" panose="020B0502020202020204" pitchFamily="34" charset="0"/>
                        </a:rPr>
                        <a:t>Definition der Marktanforderungen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de" sz="1100" u="none" strike="noStrike" dirty="0">
                          <a:effectLst/>
                          <a:latin typeface="Century Gothic" panose="020B0502020202020204" pitchFamily="34" charset="0"/>
                        </a:rPr>
                        <a:t>Business-Case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de" sz="1100" u="none" strike="noStrike" dirty="0">
                          <a:effectLst/>
                          <a:latin typeface="Century Gothic" panose="020B0502020202020204" pitchFamily="34" charset="0"/>
                        </a:rPr>
                        <a:t>Startplan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de" sz="1100" u="none" strike="noStrike" dirty="0">
                          <a:effectLst/>
                          <a:latin typeface="Century Gothic" panose="020B0502020202020204" pitchFamily="34" charset="0"/>
                        </a:rPr>
                        <a:t>Zielmetriken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VERTRIEBS-TOOLS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VERKAUFSTOOLS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u="none" strike="noStrike" dirty="0">
                          <a:effectLst/>
                          <a:latin typeface="Century Gothic" panose="020B0502020202020204" pitchFamily="34" charset="0"/>
                        </a:rPr>
                        <a:t>Vertriebs-Tools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Prospektive Präsentation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de"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de" sz="1100" u="none" strike="noStrike" dirty="0">
                          <a:effectLst/>
                          <a:latin typeface="Century Gothic" panose="020B0502020202020204" pitchFamily="34" charset="0"/>
                        </a:rPr>
                        <a:t>Wettbewerbspositionierung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de" sz="1100" u="none" strike="noStrike" dirty="0">
                          <a:effectLst/>
                          <a:latin typeface="Century Gothic" panose="020B0502020202020204" pitchFamily="34" charset="0"/>
                        </a:rPr>
                        <a:t>FAQ-Blatt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PRODUKTMARKETING</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PRODUKTMARKETING</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Produktmarketing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Preisstrategie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de" sz="1100" u="none" strike="noStrike" dirty="0">
                          <a:effectLst/>
                          <a:latin typeface="Century Gothic" panose="020B0502020202020204" pitchFamily="34" charset="0"/>
                        </a:rPr>
                        <a:t>Produktpositionierung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de" sz="1100" u="none" strike="noStrike" dirty="0">
                          <a:effectLst/>
                          <a:latin typeface="Century Gothic" panose="020B0502020202020204" pitchFamily="34" charset="0"/>
                        </a:rPr>
                        <a:t>Zielgruppe definieren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de" sz="1100" u="none" strike="noStrike" dirty="0">
                          <a:effectLst/>
                          <a:latin typeface="Century Gothic" panose="020B0502020202020204" pitchFamily="34" charset="0"/>
                        </a:rPr>
                        <a:t>Kern-Messaging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Genehmigung durch die Geschäftsleitung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SOZIAL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SOZIALE MEDIEN</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Social-Media-Strategie definieren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Planen Sie Social-Media-Posts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PRODUKT-RELEASE</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PRODUKTFREIGABE</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Alpha-Version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de" sz="1100" u="none" strike="noStrike" dirty="0">
                          <a:effectLst/>
                          <a:latin typeface="Century Gothic" panose="020B0502020202020204" pitchFamily="34" charset="0"/>
                        </a:rPr>
                        <a:t>Beta-Version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de" sz="1100" u="none" strike="noStrike" dirty="0">
                          <a:effectLst/>
                          <a:latin typeface="Century Gothic" panose="020B0502020202020204" pitchFamily="34" charset="0"/>
                        </a:rPr>
                        <a:t>V1 Allgemeine Verfügbarkeit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de" sz="1100" u="none" strike="noStrike" dirty="0">
                          <a:effectLst/>
                          <a:latin typeface="Century Gothic" panose="020B0502020202020204" pitchFamily="34" charset="0"/>
                        </a:rPr>
                        <a:t>R2 Presseveranstaltung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2</TotalTime>
  <Words>264</Words>
  <Application>Microsoft Macintosh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2021-10-28T17:12:22Z</dcterms:created>
  <dcterms:modified xsi:type="dcterms:W3CDTF">2022-09-11T04:15:25Z</dcterms:modified>
</cp:coreProperties>
</file>