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2" r:id="rId2"/>
    <p:sldId id="353" r:id="rId3"/>
    <p:sldId id="354" r:id="rId4"/>
    <p:sldId id="379" r:id="rId5"/>
    <p:sldId id="378" r:id="rId6"/>
    <p:sldId id="382" r:id="rId7"/>
    <p:sldId id="383" r:id="rId8"/>
    <p:sldId id="370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CHARTE DE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CHARTE DE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02889"/>
              </p:ext>
            </p:extLst>
          </p:nvPr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PROMOTEUR DU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MESSAGERIE ÉLECTRONIQUE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TÉLÉPHONE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UNITÉ ORGANISATIONNELLE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CEINTURES VERTES ATTRIBUÉES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DÉBUT PRÉVUE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D'ACHÈVEMENT PRÉVUE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CEINTURES NOIRES ATTRIBUÉES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ÉCONOMIES ATTENDUES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COÛTS ESTIMATIFS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INFORMATIONS GÉNÉRALES SUR LE PROJET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| DE LA CHARTE DU PROJET   TABLE DES MATIÈRES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TABLE DES MATIÈRES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APERÇU DU PROJET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ET PORTÉE DU PROJET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CALENDRIER PROVISOIRE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RESSOURCES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ET COÛTS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RISQUE, CONTRAINTES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ET HYPOTHÈSES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PRÉPARÉ PAR...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AVANTAGES &amp; CLIENTS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APERÇU DU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APERÇU DU PROJET ET PORTÉE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PORTÉE DU PROJET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12052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PROBLÈME OU PROBLÈME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 DU PROJET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DE RENTABILISATION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/ MÉTRIQUES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LIVRABLES ATTENDUS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789895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DANS LE CHAMP D'APPLICATION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DEHORS DU CHAMP D'APPLICATION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CALENDRIER PROVISOIRE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CALENDRIER PROVISOIRE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11121"/>
              </p:ext>
            </p:extLst>
          </p:nvPr>
        </p:nvGraphicFramePr>
        <p:xfrm>
          <a:off x="447932" y="710065"/>
          <a:ext cx="10276896" cy="5559004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68924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ÉTAPE CLÉ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COMMENCER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FINIR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Formulaire Équipe de projet / Examen préliminaire / Portée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Finaliser le plan de projet / charte / coup d'envoi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Définir la phase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mesure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d'analyse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d'amélioration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contrôle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 sommaire du projet et clôture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RESSOURCES ET COÛTS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RESSOURCES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ÉQUIPE DE PROJET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RESSOURCES DE SOUTIEN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BESOINS SPÉCIAUX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DÉPENS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69240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TYPE DE COÛT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NOMS DES FOURNISSEURS / DE LA MAIN-D'ŒUVRE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Qté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QUANTITÉ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Travail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Travail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Travail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Ravitaillement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Divers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COÛTS TOTAUX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AVANTAGES &amp; CLIENTS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AVANTAGES ET CLIENTS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31078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 DU PROCESSUS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PRINCIPALES PARTIES PRENANTES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CLIENT FINAL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AVANTAGES ATTENDUS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48757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TYPE DE PRESTATION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 DE L'ESTIMATION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MONTANT ESTIMATIF DES PRESTATIONS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Économies de coûts spécifiques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25 000,00 $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Revenus améliorés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92 500,00 $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Productivité accrue (Soft)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17 500,00 $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Amélioration de la conformité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12 000,00 $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Meilleure prise de décision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18 500,00 $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Moins d'entretien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26 000,00 $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Autres coûts évités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46 250,00 $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PRESTATION TOTALE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237 750,00 $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RISQUES, CONTRAINTES ET HYPOTHÈSES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RISQUES, CONTRAINTES ET HYPOTHÈSES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374431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CONTRAINTES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HYPOTHÈSES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PRÉPARÉ PAR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01347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TITRE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pic>
        <p:nvPicPr>
          <p:cNvPr id="8194" name="Picture 2">
            <a:extLst>
              <a:ext uri="{FF2B5EF4-FFF2-40B4-BE49-F238E27FC236}">
                <a16:creationId xmlns:a16="http://schemas.microsoft.com/office/drawing/2014/main" id="{E794B7D3-EADC-5642-9AF0-B65D68BD1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2" y="4990075"/>
            <a:ext cx="1304208" cy="129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PRÉPARÉ PAR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4</TotalTime>
  <Words>513</Words>
  <Application>Microsoft Macintosh PowerPoint</Application>
  <PresentationFormat>Widescreen</PresentationFormat>
  <Paragraphs>180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Blosel</dc:creator>
  <cp:lastModifiedBy>Jason Flores</cp:lastModifiedBy>
  <cp:revision>5</cp:revision>
  <dcterms:created xsi:type="dcterms:W3CDTF">2022-04-23T12:55:33Z</dcterms:created>
  <dcterms:modified xsi:type="dcterms:W3CDTF">2022-09-11T04:24:35Z</dcterms:modified>
</cp:coreProperties>
</file>