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2" r:id="rId2"/>
    <p:sldId id="353" r:id="rId3"/>
    <p:sldId id="354" r:id="rId4"/>
    <p:sldId id="379" r:id="rId5"/>
    <p:sldId id="378" r:id="rId6"/>
    <p:sldId id="382" r:id="rId7"/>
    <p:sldId id="383" r:id="rId8"/>
    <p:sldId id="370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3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60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CARTA DEL PROYECTO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CARTA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302889"/>
              </p:ext>
            </p:extLst>
          </p:nvPr>
        </p:nvGraphicFramePr>
        <p:xfrm>
          <a:off x="168967" y="1908313"/>
          <a:ext cx="11678478" cy="4194314"/>
        </p:xfrm>
        <a:graphic>
          <a:graphicData uri="http://schemas.openxmlformats.org/drawingml/2006/table">
            <a:tbl>
              <a:tblPr/>
              <a:tblGrid>
                <a:gridCol w="290244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1781912408"/>
                    </a:ext>
                  </a:extLst>
                </a:gridCol>
                <a:gridCol w="1638349">
                  <a:extLst>
                    <a:ext uri="{9D8B030D-6E8A-4147-A177-3AD203B41FA5}">
                      <a16:colId xmlns:a16="http://schemas.microsoft.com/office/drawing/2014/main" val="2801501734"/>
                    </a:ext>
                  </a:extLst>
                </a:gridCol>
                <a:gridCol w="254345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2463249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PATROCINADOR DEL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79689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TELÉFONO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UNIDAD ORGANIZATIVA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CINTURONES VERDES ASIGNADOS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PREVISTA DE INICIO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PREVISTA DE FINALIZACIÓN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CINTURONES NEGROS ASIGNADOS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AHORROS ESPERADOS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COSTOS ESTIMADOS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INFORMACIÓN GENERAL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pción generada automá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CARTA DEL PROYECTO |   TABLA DE CONTENIDOS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TABLA DE CONTENIDOS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252258"/>
            <a:ext cx="2428870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VISIÓN GENERAL DEL PROYECTO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 Y ALCANCE DEL PROYECTO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CALENDARIO TENTATIVO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RECURSOS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 Y COSTOS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RIESGO, RESTRICCIONES 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Y SUPOSICIONES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4133626"/>
            <a:ext cx="189026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PREPARADO POR...</a:t>
            </a:r>
          </a:p>
        </p:txBody>
      </p:sp>
      <p:sp>
        <p:nvSpPr>
          <p:cNvPr id="53" name="TextBox 52">
            <a:hlinkClick r:id="rId6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BENEFICIOS Y CLIENTES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525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VISIÓN GENERAL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VISIÓN GENERAL DEL PROYECTO Y ALCANCE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9AB062-8C1C-4C70-BE52-A5053D1050EF}"/>
              </a:ext>
            </a:extLst>
          </p:cNvPr>
          <p:cNvSpPr txBox="1"/>
          <p:nvPr/>
        </p:nvSpPr>
        <p:spPr>
          <a:xfrm>
            <a:off x="367748" y="4471690"/>
            <a:ext cx="2622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ALCANCE DEL PROYECTO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7D93A8-7E17-4F98-A895-BBADF3A52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312052"/>
              </p:ext>
            </p:extLst>
          </p:nvPr>
        </p:nvGraphicFramePr>
        <p:xfrm>
          <a:off x="488196" y="697704"/>
          <a:ext cx="9448800" cy="34893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 O PROBLEMA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PROPÓSITO DEL PROYECTO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CASO DE NEGOCIO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/ MÉTRICAS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ENTREGABLES ESPERADOS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A29ACB9-DD4A-4609-90CB-18909D54A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789895"/>
              </p:ext>
            </p:extLst>
          </p:nvPr>
        </p:nvGraphicFramePr>
        <p:xfrm>
          <a:off x="488196" y="4959636"/>
          <a:ext cx="9448800" cy="139573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DENTRO DEL ALCANCE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FUERA DEL ALCANCE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CALENDARIO TENTATIVO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CALENDARIO TENTATIVO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BD8C64-143C-4A5E-8B6A-75D3668D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11121"/>
              </p:ext>
            </p:extLst>
          </p:nvPr>
        </p:nvGraphicFramePr>
        <p:xfrm>
          <a:off x="447932" y="710065"/>
          <a:ext cx="10276896" cy="5559004"/>
        </p:xfrm>
        <a:graphic>
          <a:graphicData uri="http://schemas.openxmlformats.org/drawingml/2006/table">
            <a:tbl>
              <a:tblPr/>
              <a:tblGrid>
                <a:gridCol w="5758784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2295242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2222870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368924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HITO CLAVE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EMPEZAR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TERMINAR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Equipo del proyecto del formulario / Revisión preliminar / Alcance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Finalizar plan de proyecto / Carta / Kick Off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Definir fase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medición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análisis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mejora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control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Informe de resumen del proyecto y cierre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RECURSOS Y COSTOS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RECURSOS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917102-5A33-4403-8779-9E0F7BC0D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896153"/>
              </p:ext>
            </p:extLst>
          </p:nvPr>
        </p:nvGraphicFramePr>
        <p:xfrm>
          <a:off x="444760" y="723151"/>
          <a:ext cx="9448800" cy="209359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409490833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207127760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EQUIPO DEL PROYECTO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6647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RECURSOS DE SOPORTE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20344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NECESIDADES ESPECIALES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430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2E21270-3FBA-4420-BFD2-4643CF6BC93D}"/>
              </a:ext>
            </a:extLst>
          </p:cNvPr>
          <p:cNvSpPr txBox="1"/>
          <p:nvPr/>
        </p:nvSpPr>
        <p:spPr>
          <a:xfrm>
            <a:off x="367748" y="2829832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COSTOS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93C68B-FEC8-436F-9C75-91A96EC32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69240"/>
              </p:ext>
            </p:extLst>
          </p:nvPr>
        </p:nvGraphicFramePr>
        <p:xfrm>
          <a:off x="444760" y="3262810"/>
          <a:ext cx="9448800" cy="299148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532633734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4170409706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162117222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3686796820"/>
                    </a:ext>
                  </a:extLst>
                </a:gridCol>
                <a:gridCol w="750961">
                  <a:extLst>
                    <a:ext uri="{9D8B030D-6E8A-4147-A177-3AD203B41FA5}">
                      <a16:colId xmlns:a16="http://schemas.microsoft.com/office/drawing/2014/main" val="502520764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1459874708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TIPO DE COSTO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NOMBRES DE PROVEEDORES / TRABAJADORES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IMPORTE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0131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Trabajo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5142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Trabajo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0133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Trabajo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4837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Suministros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06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Misceláneo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62371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COSTOS TOTALES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47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BENEFICIOS Y CLIENTES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3958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BENEFICIOS Y CLIENTES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2D526B-7D39-4AD3-ADEB-D8D7825D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231078"/>
              </p:ext>
            </p:extLst>
          </p:nvPr>
        </p:nvGraphicFramePr>
        <p:xfrm>
          <a:off x="472698" y="719663"/>
          <a:ext cx="9448800" cy="1698073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129605748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134565234"/>
                    </a:ext>
                  </a:extLst>
                </a:gridCol>
              </a:tblGrid>
              <a:tr h="481456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PROPIETARIO DEL PROCESO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01919"/>
                  </a:ext>
                </a:extLst>
              </a:tr>
              <a:tr h="395206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PRINCIPALES PARTES INTERESADAS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03336"/>
                  </a:ext>
                </a:extLst>
              </a:tr>
              <a:tr h="395207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CLIENTE FINAL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62052"/>
                  </a:ext>
                </a:extLst>
              </a:tr>
              <a:tr h="426204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BENEFICIOS ESPERADOS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955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A97594C-07DD-4DB1-9368-BAAF8E323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48757"/>
              </p:ext>
            </p:extLst>
          </p:nvPr>
        </p:nvGraphicFramePr>
        <p:xfrm>
          <a:off x="472698" y="2498752"/>
          <a:ext cx="9448800" cy="38830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82474641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1810954435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742326689"/>
                    </a:ext>
                  </a:extLst>
                </a:gridCol>
                <a:gridCol w="2110295">
                  <a:extLst>
                    <a:ext uri="{9D8B030D-6E8A-4147-A177-3AD203B41FA5}">
                      <a16:colId xmlns:a16="http://schemas.microsoft.com/office/drawing/2014/main" val="3672165900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3932209737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TIPO DE PRESTACIÓN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BASE DE ESTIMACIÓN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MONTO ESTIMADO DEL BENEFICIO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2403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Ahorro de costes específicos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US$ 25.000,00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5551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Ingresos mejorados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US$ 92.500,00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8090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Mayor productividad (suave)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US$ 17.500,00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07061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Cumplimiento mejorado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US$ 12.000,00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28199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Mejor toma de decisiones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US$ 18.500,00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5798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Menos mantenimiento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US$ 26.000,00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620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Otros costos evitados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US$ 46.250,00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5492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BENEFICIO TOTAL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US$ 237.750,00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8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RIESGOS, RESTRICCIONES Y SUPOSICIONES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592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RIESGOS, RESTRICCIONES Y SUPUESTOS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53E2D6-08E7-4F28-9E2A-A9EAF1B07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374431"/>
              </p:ext>
            </p:extLst>
          </p:nvPr>
        </p:nvGraphicFramePr>
        <p:xfrm>
          <a:off x="472698" y="710065"/>
          <a:ext cx="9448800" cy="419481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88159648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619396767"/>
                    </a:ext>
                  </a:extLst>
                </a:gridCol>
              </a:tblGrid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89812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RESTRICCIONES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7988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SUPOSICIONES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2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2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PREPARADO POR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EC24629-596C-6F43-9073-88FDEC0A7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401347"/>
              </p:ext>
            </p:extLst>
          </p:nvPr>
        </p:nvGraphicFramePr>
        <p:xfrm>
          <a:off x="408789" y="785168"/>
          <a:ext cx="8100723" cy="994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6364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2171959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0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754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</a:tbl>
          </a:graphicData>
        </a:graphic>
      </p:graphicFrame>
      <p:pic>
        <p:nvPicPr>
          <p:cNvPr id="8194" name="Picture 2">
            <a:extLst>
              <a:ext uri="{FF2B5EF4-FFF2-40B4-BE49-F238E27FC236}">
                <a16:creationId xmlns:a16="http://schemas.microsoft.com/office/drawing/2014/main" id="{E794B7D3-EADC-5642-9AF0-B65D68BD1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782" y="4990075"/>
            <a:ext cx="1304208" cy="129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E36FEB26-6347-CD41-956A-B259185DAC9B}"/>
              </a:ext>
            </a:extLst>
          </p:cNvPr>
          <p:cNvSpPr txBox="1"/>
          <p:nvPr/>
        </p:nvSpPr>
        <p:spPr>
          <a:xfrm>
            <a:off x="367748" y="248400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PREPARADO POR</a:t>
            </a:r>
          </a:p>
        </p:txBody>
      </p:sp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2</TotalTime>
  <Words>500</Words>
  <Application>Microsoft Macintosh PowerPoint</Application>
  <PresentationFormat>Widescreen</PresentationFormat>
  <Paragraphs>180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Thomas Blosel</dc:creator>
  <cp:lastModifiedBy>Jason Flores</cp:lastModifiedBy>
  <cp:revision>5</cp:revision>
  <dcterms:created xsi:type="dcterms:W3CDTF">2022-04-23T12:55:33Z</dcterms:created>
  <dcterms:modified xsi:type="dcterms:W3CDTF">2022-09-11T04:17:51Z</dcterms:modified>
</cp:coreProperties>
</file>