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&#10;&#10;Descripción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CARTA DEL PROYECTO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CARTA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PATROCINADOR DEL PROYECTO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CORREO ELECTRÓNICO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TELÉFONO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UNIDAD ORGANIZATIVA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VERDES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INICIO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PREVISTA DE FINALIZACIÓN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CINTURONES NEGROS ASIGNADOS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AHORROS ESPERADOS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ESTIMADOS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INFORMACIÓN GENERAL DEL PROYECTO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a&#10;&#10;Descripción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CARTA DEL PROYECTO |   TABLA DE CONTENIDOS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TABLA DE CONTENIDOS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VISIÓN GENERAL DEL PROYECTO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Y ALCANCE DEL PROYECTO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CALENDARIO TENTATIVO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RECURSOS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Y COSTOS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RIESGO, RESTRICCIONES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Y SUPOSICIONES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PREPARADO POR...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es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BENEFICIOS Y CLIENTES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VISIÓN GENERAL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VISIÓN GENERAL DEL PROYECTO Y ALCANCE DEL PROYECTO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ALCANCE DEL PROYECTO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PROPÓSITO 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CASO DE NEGOCIO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OBJETIVOS / MÉTRICAS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ENTREGABLES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DENTRO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FUERA DEL ALCANCE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CALENDARIO TENTATIVO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CALENDARIO TENTATIVO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HITO CLAVE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EMPEZAR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TERMINAR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 del formulario / Revisión preliminar / Alcance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Finalizar plan de proyecto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Definir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medición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análisis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mejora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de control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Informe de resumen del proyecto y cierre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RECURSOS Y COSTOS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RECURSOS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EQUIPO DEL PROYECTO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RECURSOS DE SOPORTE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NECESIDADES ESPECIALES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COSTOS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DE COSTO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NOMBRES DE PROVEEDORES / TRABAJADORES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TASA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Trabajo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Suministros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Misceláneo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COSTOS TOTALES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BENEFICIOS Y CLIENTES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BENEFICIOS Y CLIENTES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 DEL PROCESO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PRINCIPALES PARTES INTERESADAS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CLIENTE FINAL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BENEFICIOS ESPERADOS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DE PRESTACIÓN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 ESTIMACIÓN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MONTO ESTIMADO DEL BENEFICIO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Ahorro de costes específicos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US$ 25.000,00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Ingresos mejorados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US$ 92.500,00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Mayor productividad (suave)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US$ 17.500,00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Cumplimiento mejorado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US$ 12.000,00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Mejor toma de decisiones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US$ 18.500,00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Menos mantenimiento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US$ 26.000,00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Otros costos evitados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US$ 46.250,00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 TOTAL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US$ 237.750,00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RIESGOS, RESTRICCIONES Y SUPOSICIONES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RIESGOS, RESTRICCIONES Y SUPUESTOS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RIESGOS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RESTRICCIONES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e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SUPOSICIONES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PREPARADO POR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PREPARADO POR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TÍTULO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s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PREPARADO POR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2</TotalTime>
  <Words>500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Thomas Blosel</dc:creator>
  <cp:lastModifiedBy>Jason Flores</cp:lastModifiedBy>
  <cp:revision>5</cp:revision>
  <dcterms:created xsi:type="dcterms:W3CDTF">2022-04-23T12:55:33Z</dcterms:created>
  <dcterms:modified xsi:type="dcterms:W3CDTF">2022-09-11T04:17:51Z</dcterms:modified>
</cp:coreProperties>
</file>