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CARTA DI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CARTA DI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UNITÀ ORGANIZZATIVA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VERDI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NERE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ATTESI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STIMATI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INFORMAZIONI GENERALI SUL PROGETTO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| CARTA DEL PROGETTO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 DEL PROGETTO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AMBITO DEL PROGETTO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PROGRAMMA PROVVISORIO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RISORSE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COSTI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RISCHIO, VINCOLI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 IPOTESI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PREPARATO DA...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VANTAGGI &amp; CLIENTI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PANORAMICA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PANORAMICA DEL PROGETTO E AMBITO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AMBITO DEL PROGETTO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SCOPO DEL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BUSINESS CASE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METRICHE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 DI FUORI DELL'AMBITO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PROGRAMMA PROVVISORIO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PROGRAMMA PROVVISORIO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CHIAVE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Modulo Team di progetto / Revisione preliminare / Ambito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Finalizza il piano di progetto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Definisci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analisi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miglioramento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controllo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Rapporto di riepilogo del progetto e chiusura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RISORSE &amp; COSTI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RISORSE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TEAM DI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RISORSE DI SUPPORTO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ESIGENZE SPECIALI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NOMI FORNITORI / MANODOPERA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Forniture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TOTALI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 &amp; CLIENTI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VANTAGGI E CLIENTI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DEL PROCESSO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CHIAVE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PRESTAZIONE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DELLA STIMA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 STIMATO DELLE PRESTAZIONI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sui costi specifici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Aumento dei ricavi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Maggiore produttività (Soft)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Conformità migliorata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Migliore processo decisionale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 manutenzione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Altri costi evitati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TOTALE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RISCHI, VINCOLI E IPOTESI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RISCHI, VINCOLI E IPOTESI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VINCOLI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PREPARATO DA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PREPARATO DA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</TotalTime>
  <Words>485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Thomas Blosel</dc:creator>
  <cp:lastModifiedBy>Jason Flores</cp:lastModifiedBy>
  <cp:revision>5</cp:revision>
  <dcterms:created xsi:type="dcterms:W3CDTF">2022-04-23T12:55:33Z</dcterms:created>
  <dcterms:modified xsi:type="dcterms:W3CDTF">2022-09-11T04:30:01Z</dcterms:modified>
</cp:coreProperties>
</file>