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プロジェクト憲章テンプレート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プロジェクト憲章テンプレート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プロジェクトスポンサー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電子メール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組織単位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割り当てられたグリーンベルト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開始予定日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完成予定日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割り当てられた黒帯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期待される節約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推定コスト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一般的なプロジェクト情報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プロジェクト憲章|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プロジェクト概要とプロジェクト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範囲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暫定スケジュール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リソースと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コスト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リスク、制約、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仮定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によって準備...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利点と顧客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プロジェクト概要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プロジェクト概要とプロジェクト範囲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プロジェクトの範囲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問題または問題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プロジェクトの目的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目標/指標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期待される成果物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範囲外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暫定スケジュール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暫定スケジュール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重要なマイルストーン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始める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終える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プロジェクトチームの結成 / 予備審査 / 範囲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プロジェクト計画/チャーター/キックオフの確定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フェーズの定義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測定フェーズ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分析フェーズ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改善フェーズ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制御フェーズ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プロジェクト概要レポートと終了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リソースとコスト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リソース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サポートリソース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特別なニーズ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コスト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コストタイプ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仕入先/作業者名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量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調度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雑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総費用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利点と顧客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福利厚生とお客様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プロセス所有者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主要な利害関係者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最終顧客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期待されるメリット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福利厚生の種類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見積りの根拠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給付金額の概算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具体的なコスト削減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25,000.00ドル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収益の向上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生産性の向上(ソフト)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コンプライアンスの向上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12,000.00ドル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より良い意思決定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少ないメンテナンス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26,000.00ドル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その他のコストを回避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$ 46,250.00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総利益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$ 237,750.00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リスク、制約、仮定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リスク、制約、仮定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仮定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作成者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作成者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</TotalTime>
  <Words>1116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Thomas Blosel</dc:creator>
  <cp:lastModifiedBy>Jason Flores</cp:lastModifiedBy>
  <cp:revision>5</cp:revision>
  <dcterms:created xsi:type="dcterms:W3CDTF">2022-04-23T12:55:33Z</dcterms:created>
  <dcterms:modified xsi:type="dcterms:W3CDTF">2022-09-11T04:34:40Z</dcterms:modified>
</cp:coreProperties>
</file>