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10180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D'ORGANIGRAMME DE COMMUNICATION DE PROJET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ORGANIGRAMME DE COMMUNICATION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483E784-A988-414A-972D-8E184AB1B577}"/>
              </a:ext>
            </a:extLst>
          </p:cNvPr>
          <p:cNvCxnSpPr/>
          <p:nvPr/>
        </p:nvCxnSpPr>
        <p:spPr>
          <a:xfrm>
            <a:off x="5443654" y="3743400"/>
            <a:ext cx="0" cy="9144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BCEB26-4C05-B34E-BD60-BB64C182E1EC}"/>
              </a:ext>
            </a:extLst>
          </p:cNvPr>
          <p:cNvCxnSpPr/>
          <p:nvPr/>
        </p:nvCxnSpPr>
        <p:spPr>
          <a:xfrm>
            <a:off x="1918134" y="3752925"/>
            <a:ext cx="0" cy="9144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3DCB709-CF8E-2741-999E-3AB17DEA81FA}"/>
              </a:ext>
            </a:extLst>
          </p:cNvPr>
          <p:cNvCxnSpPr/>
          <p:nvPr/>
        </p:nvCxnSpPr>
        <p:spPr>
          <a:xfrm>
            <a:off x="1921309" y="1806886"/>
            <a:ext cx="0" cy="9144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C111C82-734A-0647-BBE6-57C019431DD7}"/>
              </a:ext>
            </a:extLst>
          </p:cNvPr>
          <p:cNvCxnSpPr>
            <a:cxnSpLocks/>
          </p:cNvCxnSpPr>
          <p:nvPr/>
        </p:nvCxnSpPr>
        <p:spPr>
          <a:xfrm>
            <a:off x="2798763" y="1513416"/>
            <a:ext cx="1369896" cy="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6">
            <a:extLst>
              <a:ext uri="{FF2B5EF4-FFF2-40B4-BE49-F238E27FC236}">
                <a16:creationId xmlns:a16="http://schemas.microsoft.com/office/drawing/2014/main" id="{C06E7730-9CD8-D940-AB3F-A36E721BB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863" y="862946"/>
            <a:ext cx="2286000" cy="1280160"/>
          </a:xfrm>
          <a:prstGeom prst="rect">
            <a:avLst/>
          </a:prstGeom>
          <a:solidFill>
            <a:srgbClr val="2F8BBC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Reportez-vous au plan de communication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902AC988-D301-5D46-818D-DFE519C5F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29" y="878821"/>
            <a:ext cx="2286000" cy="1280160"/>
          </a:xfrm>
          <a:prstGeom prst="rect">
            <a:avLst/>
          </a:prstGeom>
          <a:solidFill>
            <a:srgbClr val="3667BC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Régulier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Projet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4" name="Text Box 43">
            <a:extLst>
              <a:ext uri="{FF2B5EF4-FFF2-40B4-BE49-F238E27FC236}">
                <a16:creationId xmlns:a16="http://schemas.microsoft.com/office/drawing/2014/main" id="{D4FAE8F8-0E00-9543-89D5-DE54E91AC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3438" y="1166653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44">
            <a:extLst>
              <a:ext uri="{FF2B5EF4-FFF2-40B4-BE49-F238E27FC236}">
                <a16:creationId xmlns:a16="http://schemas.microsoft.com/office/drawing/2014/main" id="{F0074759-4952-1D4D-AF45-EA2F59BFB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72" y="1557404"/>
            <a:ext cx="5556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3600" b="0" i="0" u="none" strike="noStrike" cap="none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  <a:alpha val="7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  <a:alpha val="7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7">
            <a:extLst>
              <a:ext uri="{FF2B5EF4-FFF2-40B4-BE49-F238E27FC236}">
                <a16:creationId xmlns:a16="http://schemas.microsoft.com/office/drawing/2014/main" id="{9F216684-5CD8-8D4D-BCAD-623BEE6A8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829" y="2284498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49">
            <a:extLst>
              <a:ext uri="{FF2B5EF4-FFF2-40B4-BE49-F238E27FC236}">
                <a16:creationId xmlns:a16="http://schemas.microsoft.com/office/drawing/2014/main" id="{C71D9073-1693-EB4D-A7CF-51D6FE67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29" y="4782540"/>
            <a:ext cx="2286000" cy="1280160"/>
          </a:xfrm>
          <a:prstGeom prst="rect">
            <a:avLst/>
          </a:prstGeom>
          <a:solidFill>
            <a:srgbClr val="59B2D6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Obtenir des éclaircissements auprès de Project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Parrainer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20" name="Text Box 51">
            <a:extLst>
              <a:ext uri="{FF2B5EF4-FFF2-40B4-BE49-F238E27FC236}">
                <a16:creationId xmlns:a16="http://schemas.microsoft.com/office/drawing/2014/main" id="{2CDF2C52-5F0C-6D48-974E-F2B3E91A2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766" y="4211484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25E7B5B-E05A-A147-96BF-0D9D73865BF9}"/>
              </a:ext>
            </a:extLst>
          </p:cNvPr>
          <p:cNvCxnSpPr>
            <a:cxnSpLocks/>
          </p:cNvCxnSpPr>
          <p:nvPr/>
        </p:nvCxnSpPr>
        <p:spPr>
          <a:xfrm>
            <a:off x="2614179" y="3544364"/>
            <a:ext cx="1554480" cy="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783DCF8-9482-A64E-AC5D-0A509BA3FD4D}"/>
              </a:ext>
            </a:extLst>
          </p:cNvPr>
          <p:cNvCxnSpPr/>
          <p:nvPr/>
        </p:nvCxnSpPr>
        <p:spPr>
          <a:xfrm>
            <a:off x="6085027" y="3538014"/>
            <a:ext cx="1554480" cy="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3">
            <a:extLst>
              <a:ext uri="{FF2B5EF4-FFF2-40B4-BE49-F238E27FC236}">
                <a16:creationId xmlns:a16="http://schemas.microsoft.com/office/drawing/2014/main" id="{5E20DC49-5EAC-904D-AB84-510E24B6A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863" y="2830680"/>
            <a:ext cx="2286000" cy="1280160"/>
          </a:xfrm>
          <a:prstGeom prst="rect">
            <a:avLst/>
          </a:prstGeom>
          <a:solidFill>
            <a:srgbClr val="2F9197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divulgué des informations confidentielles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" altLang="en-US" sz="1600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Vous avez été autorisé?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" name="Text Box 54">
            <a:extLst>
              <a:ext uri="{FF2B5EF4-FFF2-40B4-BE49-F238E27FC236}">
                <a16:creationId xmlns:a16="http://schemas.microsoft.com/office/drawing/2014/main" id="{59151FBC-81D9-6C4E-9D76-AE14DAAD2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088" y="3194791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6C5113CD-48C5-BA48-AC50-20E7EF26A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791" y="2830680"/>
            <a:ext cx="2286000" cy="1280160"/>
          </a:xfrm>
          <a:prstGeom prst="rect">
            <a:avLst/>
          </a:prstGeom>
          <a:solidFill>
            <a:srgbClr val="2F8BBC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Confidentiel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Projet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7" name="Text Box 45">
            <a:extLst>
              <a:ext uri="{FF2B5EF4-FFF2-40B4-BE49-F238E27FC236}">
                <a16:creationId xmlns:a16="http://schemas.microsoft.com/office/drawing/2014/main" id="{21C3AE07-B519-A44D-8C30-83B5F09F2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72" y="3532825"/>
            <a:ext cx="5556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3600" b="0" i="0" u="none" strike="noStrike" cap="none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  <a:alpha val="7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  <a:alpha val="7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Text Box 55">
            <a:extLst>
              <a:ext uri="{FF2B5EF4-FFF2-40B4-BE49-F238E27FC236}">
                <a16:creationId xmlns:a16="http://schemas.microsoft.com/office/drawing/2014/main" id="{2C4E8D77-2CEF-DB41-96B9-6FD20AD41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5072" y="3534413"/>
            <a:ext cx="5556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3600" b="0" i="0" u="none" strike="noStrike" cap="none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  <a:alpha val="7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  <a:alpha val="7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7">
            <a:extLst>
              <a:ext uri="{FF2B5EF4-FFF2-40B4-BE49-F238E27FC236}">
                <a16:creationId xmlns:a16="http://schemas.microsoft.com/office/drawing/2014/main" id="{8E30E56A-FED1-334B-84DE-104C26F0F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958" y="2830680"/>
            <a:ext cx="2286000" cy="1280160"/>
          </a:xfrm>
          <a:prstGeom prst="rect">
            <a:avLst/>
          </a:prstGeom>
          <a:solidFill>
            <a:srgbClr val="107958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Diffuser l'information en conséquence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6" name="Text Box 66">
            <a:extLst>
              <a:ext uri="{FF2B5EF4-FFF2-40B4-BE49-F238E27FC236}">
                <a16:creationId xmlns:a16="http://schemas.microsoft.com/office/drawing/2014/main" id="{72DBB179-F92B-DB4F-83F4-F48BAE70C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231" y="3199354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70">
            <a:extLst>
              <a:ext uri="{FF2B5EF4-FFF2-40B4-BE49-F238E27FC236}">
                <a16:creationId xmlns:a16="http://schemas.microsoft.com/office/drawing/2014/main" id="{8DC2D0E7-06BA-7441-AFF1-33DD3A9DE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863" y="4798415"/>
            <a:ext cx="2286000" cy="1280160"/>
          </a:xfrm>
          <a:prstGeom prst="rect">
            <a:avLst/>
          </a:prstGeom>
          <a:solidFill>
            <a:srgbClr val="538135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Interface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VP ou supérieur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obtenir l'approbation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8" name="Text Box 71">
            <a:extLst>
              <a:ext uri="{FF2B5EF4-FFF2-40B4-BE49-F238E27FC236}">
                <a16:creationId xmlns:a16="http://schemas.microsoft.com/office/drawing/2014/main" id="{D8938CEB-28D3-4D4D-BFDA-9C20E8B35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742" y="4211484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4">
            <a:extLst>
              <a:ext uri="{FF2B5EF4-FFF2-40B4-BE49-F238E27FC236}">
                <a16:creationId xmlns:a16="http://schemas.microsoft.com/office/drawing/2014/main" id="{04EE4915-7A95-4C4B-9D71-F3AA02870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763" y="3109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57056" tIns="31422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" name="Rectangle 42">
            <a:extLst>
              <a:ext uri="{FF2B5EF4-FFF2-40B4-BE49-F238E27FC236}">
                <a16:creationId xmlns:a16="http://schemas.microsoft.com/office/drawing/2014/main" id="{A4865B07-6E85-B34C-BE9E-57766B8D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763" y="3567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9A25FEB-EC80-487C-958E-216962AD37F2}" vid="{80873CE5-1B2E-459C-B8A1-3343FADAD2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IC-Project-Communication-Flow-Chart-Template_PowerPoint - sr edits</Template>
  <TotalTime>4</TotalTime>
  <Words>170</Words>
  <Application>Microsoft Macintosh PowerPoint</Application>
  <PresentationFormat>Widescreen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3</cp:revision>
  <dcterms:created xsi:type="dcterms:W3CDTF">2021-05-27T22:53:15Z</dcterms:created>
  <dcterms:modified xsi:type="dcterms:W3CDTF">2022-09-11T04:24:19Z</dcterms:modified>
</cp:coreProperties>
</file>