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86447"/>
  </p:normalViewPr>
  <p:slideViewPr>
    <p:cSldViewPr snapToGrid="0" snapToObjects="1">
      <p:cViewPr varScale="1">
        <p:scale>
          <a:sx n="112" d="100"/>
          <a:sy n="112" d="100"/>
        </p:scale>
        <p:origin x="49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104956" cy="461665"/>
          </a:xfrm>
          <a:prstGeom prst="rect">
            <a:avLst/>
          </a:prstGeom>
          <a:noFill/>
        </p:spPr>
        <p:txBody>
          <a:bodyPr wrap="square" rtlCol="0">
            <a:spAutoFit/>
          </a:bodyPr>
          <a:lstStyle/>
          <a:p>
            <a:r>
              <a:rPr lang="de" sz="2400" b="1" dirty="0">
                <a:solidFill>
                  <a:schemeClr val="tx1">
                    <a:lumMod val="75000"/>
                    <a:lumOff val="25000"/>
                  </a:schemeClr>
                </a:solidFill>
                <a:latin typeface="Century Gothic" panose="020B0502020202020204" pitchFamily="34" charset="0"/>
              </a:rPr>
              <a:t>ABLAUFDIAGRAMMVORLAGE PROJEKTKOMMUNIKATION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ABLAUFDIAGRAMM PROJEKTKOMMUNIKATION</a:t>
            </a:r>
            <a:endParaRPr lang="en-US" dirty="0">
              <a:solidFill>
                <a:schemeClr val="bg1"/>
              </a:solidFill>
              <a:latin typeface="Century Gothic" panose="020B0502020202020204" pitchFamily="34" charset="0"/>
              <a:ea typeface="Arial" charset="0"/>
              <a:cs typeface="Arial" charset="0"/>
            </a:endParaRPr>
          </a:p>
        </p:txBody>
      </p:sp>
      <p:cxnSp>
        <p:nvCxnSpPr>
          <p:cNvPr id="39" name="Straight Arrow Connector 38">
            <a:extLst>
              <a:ext uri="{FF2B5EF4-FFF2-40B4-BE49-F238E27FC236}">
                <a16:creationId xmlns:a16="http://schemas.microsoft.com/office/drawing/2014/main" id="{6483E784-A988-414A-972D-8E184AB1B577}"/>
              </a:ext>
            </a:extLst>
          </p:cNvPr>
          <p:cNvCxnSpPr/>
          <p:nvPr/>
        </p:nvCxnSpPr>
        <p:spPr>
          <a:xfrm>
            <a:off x="5443654" y="3743400"/>
            <a:ext cx="0" cy="91440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3ABCEB26-4C05-B34E-BD60-BB64C182E1EC}"/>
              </a:ext>
            </a:extLst>
          </p:cNvPr>
          <p:cNvCxnSpPr/>
          <p:nvPr/>
        </p:nvCxnSpPr>
        <p:spPr>
          <a:xfrm>
            <a:off x="1918134" y="3752925"/>
            <a:ext cx="0" cy="91440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73DCB709-CF8E-2741-999E-3AB17DEA81FA}"/>
              </a:ext>
            </a:extLst>
          </p:cNvPr>
          <p:cNvCxnSpPr/>
          <p:nvPr/>
        </p:nvCxnSpPr>
        <p:spPr>
          <a:xfrm>
            <a:off x="1921309" y="1806886"/>
            <a:ext cx="0" cy="91440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CC111C82-734A-0647-BBE6-57C019431DD7}"/>
              </a:ext>
            </a:extLst>
          </p:cNvPr>
          <p:cNvCxnSpPr>
            <a:cxnSpLocks/>
          </p:cNvCxnSpPr>
          <p:nvPr/>
        </p:nvCxnSpPr>
        <p:spPr>
          <a:xfrm>
            <a:off x="2798763" y="1513416"/>
            <a:ext cx="1369896"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Rectangle 16">
            <a:extLst>
              <a:ext uri="{FF2B5EF4-FFF2-40B4-BE49-F238E27FC236}">
                <a16:creationId xmlns:a16="http://schemas.microsoft.com/office/drawing/2014/main" id="{C06E7730-9CD8-D940-AB3F-A36E721BB5A4}"/>
              </a:ext>
            </a:extLst>
          </p:cNvPr>
          <p:cNvSpPr>
            <a:spLocks noChangeArrowheads="1"/>
          </p:cNvSpPr>
          <p:nvPr/>
        </p:nvSpPr>
        <p:spPr bwMode="auto">
          <a:xfrm>
            <a:off x="4348863" y="862946"/>
            <a:ext cx="2286000" cy="1280160"/>
          </a:xfrm>
          <a:prstGeom prst="rect">
            <a:avLst/>
          </a:prstGeom>
          <a:solidFill>
            <a:srgbClr val="2F8BBC"/>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Siehe Kommunikationsplan</a:t>
            </a:r>
            <a:endParaRPr kumimoji="0" lang="en-US" altLang="en-US" sz="1600" b="0" i="0" u="none" strike="noStrike" cap="none" normalizeH="0" baseline="0">
              <a:ln>
                <a:noFill/>
              </a:ln>
              <a:solidFill>
                <a:schemeClr val="bg1"/>
              </a:solidFill>
              <a:effectLst/>
              <a:latin typeface="Century Gothic" panose="020B0502020202020204" pitchFamily="34" charset="0"/>
            </a:endParaRPr>
          </a:p>
        </p:txBody>
      </p:sp>
      <p:sp>
        <p:nvSpPr>
          <p:cNvPr id="11" name="Rectangle 17">
            <a:extLst>
              <a:ext uri="{FF2B5EF4-FFF2-40B4-BE49-F238E27FC236}">
                <a16:creationId xmlns:a16="http://schemas.microsoft.com/office/drawing/2014/main" id="{902AC988-D301-5D46-818D-DFE519C5F3B1}"/>
              </a:ext>
            </a:extLst>
          </p:cNvPr>
          <p:cNvSpPr>
            <a:spLocks noChangeArrowheads="1"/>
          </p:cNvSpPr>
          <p:nvPr/>
        </p:nvSpPr>
        <p:spPr bwMode="auto">
          <a:xfrm>
            <a:off x="824029" y="878821"/>
            <a:ext cx="2286000" cy="1280160"/>
          </a:xfrm>
          <a:prstGeom prst="rect">
            <a:avLst/>
          </a:prstGeom>
          <a:solidFill>
            <a:srgbClr val="3667BC"/>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Regelmäßig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Projekt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Information?</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14" name="Text Box 43">
            <a:extLst>
              <a:ext uri="{FF2B5EF4-FFF2-40B4-BE49-F238E27FC236}">
                <a16:creationId xmlns:a16="http://schemas.microsoft.com/office/drawing/2014/main" id="{D4FAE8F8-0E00-9543-89D5-DE54E91AC7CC}"/>
              </a:ext>
            </a:extLst>
          </p:cNvPr>
          <p:cNvSpPr txBox="1">
            <a:spLocks noChangeArrowheads="1"/>
          </p:cNvSpPr>
          <p:nvPr/>
        </p:nvSpPr>
        <p:spPr bwMode="auto">
          <a:xfrm>
            <a:off x="3373438" y="1166653"/>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Ja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Text Box 44">
            <a:extLst>
              <a:ext uri="{FF2B5EF4-FFF2-40B4-BE49-F238E27FC236}">
                <a16:creationId xmlns:a16="http://schemas.microsoft.com/office/drawing/2014/main" id="{F0074759-4952-1D4D-AF45-EA2F59BFB320}"/>
              </a:ext>
            </a:extLst>
          </p:cNvPr>
          <p:cNvSpPr txBox="1">
            <a:spLocks noChangeArrowheads="1"/>
          </p:cNvSpPr>
          <p:nvPr/>
        </p:nvSpPr>
        <p:spPr bwMode="auto">
          <a:xfrm>
            <a:off x="2605072" y="1557404"/>
            <a:ext cx="5556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3600" b="0" i="0" u="none" strike="noStrike" cap="none" normalizeH="0" baseline="0" dirty="0">
                <a:ln>
                  <a:noFill/>
                </a:ln>
                <a:solidFill>
                  <a:schemeClr val="tx2">
                    <a:lumMod val="20000"/>
                    <a:lumOff val="80000"/>
                    <a:alpha val="7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2">
                  <a:lumMod val="20000"/>
                  <a:lumOff val="80000"/>
                  <a:alpha val="70000"/>
                </a:schemeClr>
              </a:solidFill>
              <a:effectLst/>
              <a:latin typeface="Arial" panose="020B0604020202020204" pitchFamily="34" charset="0"/>
            </a:endParaRPr>
          </a:p>
        </p:txBody>
      </p:sp>
      <p:sp>
        <p:nvSpPr>
          <p:cNvPr id="18" name="Text Box 47">
            <a:extLst>
              <a:ext uri="{FF2B5EF4-FFF2-40B4-BE49-F238E27FC236}">
                <a16:creationId xmlns:a16="http://schemas.microsoft.com/office/drawing/2014/main" id="{9F216684-5CD8-8D4D-BCAD-623BEE6A8AC6}"/>
              </a:ext>
            </a:extLst>
          </p:cNvPr>
          <p:cNvSpPr txBox="1">
            <a:spLocks noChangeArrowheads="1"/>
          </p:cNvSpPr>
          <p:nvPr/>
        </p:nvSpPr>
        <p:spPr bwMode="auto">
          <a:xfrm>
            <a:off x="1862829" y="2284498"/>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Nein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49">
            <a:extLst>
              <a:ext uri="{FF2B5EF4-FFF2-40B4-BE49-F238E27FC236}">
                <a16:creationId xmlns:a16="http://schemas.microsoft.com/office/drawing/2014/main" id="{C71D9073-1693-EB4D-A7CF-51D6FE67425C}"/>
              </a:ext>
            </a:extLst>
          </p:cNvPr>
          <p:cNvSpPr>
            <a:spLocks noChangeArrowheads="1"/>
          </p:cNvSpPr>
          <p:nvPr/>
        </p:nvSpPr>
        <p:spPr bwMode="auto">
          <a:xfrm>
            <a:off x="824029" y="4782540"/>
            <a:ext cx="2286000" cy="1280160"/>
          </a:xfrm>
          <a:prstGeom prst="rect">
            <a:avLst/>
          </a:prstGeom>
          <a:solidFill>
            <a:srgbClr val="59B2D6"/>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rPr>
              <a:t>Holen Sie sich Klarheit aus dem Projekt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Arial" panose="020B0604020202020204" pitchFamily="34" charset="0"/>
              </a:rPr>
              <a:t>Sponsor</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20" name="Text Box 51">
            <a:extLst>
              <a:ext uri="{FF2B5EF4-FFF2-40B4-BE49-F238E27FC236}">
                <a16:creationId xmlns:a16="http://schemas.microsoft.com/office/drawing/2014/main" id="{2CDF2C52-5F0C-6D48-974E-F2B3E91A234C}"/>
              </a:ext>
            </a:extLst>
          </p:cNvPr>
          <p:cNvSpPr txBox="1">
            <a:spLocks noChangeArrowheads="1"/>
          </p:cNvSpPr>
          <p:nvPr/>
        </p:nvSpPr>
        <p:spPr bwMode="auto">
          <a:xfrm>
            <a:off x="1870766" y="4211484"/>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Nein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40" name="Straight Arrow Connector 39">
            <a:extLst>
              <a:ext uri="{FF2B5EF4-FFF2-40B4-BE49-F238E27FC236}">
                <a16:creationId xmlns:a16="http://schemas.microsoft.com/office/drawing/2014/main" id="{525E7B5B-E05A-A147-96BF-0D9D73865BF9}"/>
              </a:ext>
            </a:extLst>
          </p:cNvPr>
          <p:cNvCxnSpPr>
            <a:cxnSpLocks/>
          </p:cNvCxnSpPr>
          <p:nvPr/>
        </p:nvCxnSpPr>
        <p:spPr>
          <a:xfrm>
            <a:off x="2614179" y="3544364"/>
            <a:ext cx="1554480"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7783DCF8-9482-A64E-AC5D-0A509BA3FD4D}"/>
              </a:ext>
            </a:extLst>
          </p:cNvPr>
          <p:cNvCxnSpPr/>
          <p:nvPr/>
        </p:nvCxnSpPr>
        <p:spPr>
          <a:xfrm>
            <a:off x="6085027" y="3538014"/>
            <a:ext cx="1554480" cy="0"/>
          </a:xfrm>
          <a:prstGeom prst="straightConnector1">
            <a:avLst/>
          </a:prstGeom>
          <a:ln w="50800">
            <a:solidFill>
              <a:schemeClr val="tx1">
                <a:lumMod val="75000"/>
                <a:lumOff val="25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6" name="Rectangle 53">
            <a:extLst>
              <a:ext uri="{FF2B5EF4-FFF2-40B4-BE49-F238E27FC236}">
                <a16:creationId xmlns:a16="http://schemas.microsoft.com/office/drawing/2014/main" id="{5E20DC49-5EAC-904D-AB84-510E24B6AF40}"/>
              </a:ext>
            </a:extLst>
          </p:cNvPr>
          <p:cNvSpPr>
            <a:spLocks noChangeArrowheads="1"/>
          </p:cNvSpPr>
          <p:nvPr/>
        </p:nvSpPr>
        <p:spPr bwMode="auto">
          <a:xfrm>
            <a:off x="4348863" y="2830680"/>
            <a:ext cx="2286000" cy="1280160"/>
          </a:xfrm>
          <a:prstGeom prst="rect">
            <a:avLst/>
          </a:prstGeom>
          <a:solidFill>
            <a:srgbClr val="2F9197"/>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Arial" panose="020B0604020202020204" pitchFamily="34" charset="0"/>
              </a:rPr>
              <a:t>Hat die Freigabe vertraulicher Informationen </a:t>
            </a:r>
          </a:p>
          <a:p>
            <a:pPr marL="0" marR="0" lvl="0" indent="0" algn="l" defTabSz="914400" rtl="0" eaLnBrk="0" fontAlgn="base" latinLnBrk="0" hangingPunct="0">
              <a:lnSpc>
                <a:spcPct val="100000"/>
              </a:lnSpc>
              <a:spcBef>
                <a:spcPct val="0"/>
              </a:spcBef>
              <a:spcAft>
                <a:spcPct val="0"/>
              </a:spcAft>
              <a:buClrTx/>
              <a:buSzTx/>
              <a:buFontTx/>
              <a:buNone/>
              <a:tabLst/>
            </a:pPr>
            <a:r>
              <a:rPr lang="de" altLang="en-US" sz="1600" b="1" dirty="0">
                <a:solidFill>
                  <a:schemeClr val="bg1"/>
                </a:solidFill>
                <a:latin typeface="Century Gothic" panose="020B0502020202020204" pitchFamily="34" charset="0"/>
                <a:ea typeface="Times New Roman" panose="02020603050405020304" pitchFamily="18" charset="0"/>
                <a:cs typeface="Arial" panose="020B0604020202020204" pitchFamily="34" charset="0"/>
              </a:rPr>
              <a:t>Wurden Sie autorisiert?</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9" name="Text Box 54">
            <a:extLst>
              <a:ext uri="{FF2B5EF4-FFF2-40B4-BE49-F238E27FC236}">
                <a16:creationId xmlns:a16="http://schemas.microsoft.com/office/drawing/2014/main" id="{59151FBC-81D9-6C4E-9D76-AE14DAAD20A9}"/>
              </a:ext>
            </a:extLst>
          </p:cNvPr>
          <p:cNvSpPr txBox="1">
            <a:spLocks noChangeArrowheads="1"/>
          </p:cNvSpPr>
          <p:nvPr/>
        </p:nvSpPr>
        <p:spPr bwMode="auto">
          <a:xfrm>
            <a:off x="3301088" y="3194791"/>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Ja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19">
            <a:extLst>
              <a:ext uri="{FF2B5EF4-FFF2-40B4-BE49-F238E27FC236}">
                <a16:creationId xmlns:a16="http://schemas.microsoft.com/office/drawing/2014/main" id="{6C5113CD-48C5-BA48-AC50-20E7EF26A848}"/>
              </a:ext>
            </a:extLst>
          </p:cNvPr>
          <p:cNvSpPr>
            <a:spLocks noChangeArrowheads="1"/>
          </p:cNvSpPr>
          <p:nvPr/>
        </p:nvSpPr>
        <p:spPr bwMode="auto">
          <a:xfrm>
            <a:off x="828791" y="2830680"/>
            <a:ext cx="2286000" cy="1280160"/>
          </a:xfrm>
          <a:prstGeom prst="rect">
            <a:avLst/>
          </a:prstGeom>
          <a:solidFill>
            <a:srgbClr val="2F8BBC"/>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Vertraulich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Projekt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Information?</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17" name="Text Box 45">
            <a:extLst>
              <a:ext uri="{FF2B5EF4-FFF2-40B4-BE49-F238E27FC236}">
                <a16:creationId xmlns:a16="http://schemas.microsoft.com/office/drawing/2014/main" id="{21C3AE07-B519-A44D-8C30-83B5F09F20E6}"/>
              </a:ext>
            </a:extLst>
          </p:cNvPr>
          <p:cNvSpPr txBox="1">
            <a:spLocks noChangeArrowheads="1"/>
          </p:cNvSpPr>
          <p:nvPr/>
        </p:nvSpPr>
        <p:spPr bwMode="auto">
          <a:xfrm>
            <a:off x="2605072" y="3532825"/>
            <a:ext cx="5556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3600" b="0" i="0" u="none" strike="noStrike" cap="none" normalizeH="0" baseline="0" dirty="0">
                <a:ln>
                  <a:noFill/>
                </a:ln>
                <a:solidFill>
                  <a:schemeClr val="tx2">
                    <a:lumMod val="20000"/>
                    <a:lumOff val="80000"/>
                    <a:alpha val="7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2">
                  <a:lumMod val="20000"/>
                  <a:lumOff val="80000"/>
                  <a:alpha val="70000"/>
                </a:schemeClr>
              </a:solidFill>
              <a:effectLst/>
              <a:latin typeface="Arial" panose="020B0604020202020204" pitchFamily="34" charset="0"/>
            </a:endParaRPr>
          </a:p>
        </p:txBody>
      </p:sp>
      <p:sp>
        <p:nvSpPr>
          <p:cNvPr id="51" name="Text Box 55">
            <a:extLst>
              <a:ext uri="{FF2B5EF4-FFF2-40B4-BE49-F238E27FC236}">
                <a16:creationId xmlns:a16="http://schemas.microsoft.com/office/drawing/2014/main" id="{2C4E8D77-2CEF-DB41-96B9-6FD20AD4179C}"/>
              </a:ext>
            </a:extLst>
          </p:cNvPr>
          <p:cNvSpPr txBox="1">
            <a:spLocks noChangeArrowheads="1"/>
          </p:cNvSpPr>
          <p:nvPr/>
        </p:nvSpPr>
        <p:spPr bwMode="auto">
          <a:xfrm>
            <a:off x="6145072" y="3534413"/>
            <a:ext cx="555625"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3600" b="0" i="0" u="none" strike="noStrike" cap="none" normalizeH="0" baseline="0" dirty="0">
                <a:ln>
                  <a:noFill/>
                </a:ln>
                <a:solidFill>
                  <a:schemeClr val="tx2">
                    <a:lumMod val="20000"/>
                    <a:lumOff val="80000"/>
                    <a:alpha val="7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2">
                  <a:lumMod val="20000"/>
                  <a:lumOff val="80000"/>
                  <a:alpha val="70000"/>
                </a:schemeClr>
              </a:solidFill>
              <a:effectLst/>
              <a:latin typeface="Arial" panose="020B0604020202020204" pitchFamily="34" charset="0"/>
            </a:endParaRPr>
          </a:p>
        </p:txBody>
      </p:sp>
      <p:sp>
        <p:nvSpPr>
          <p:cNvPr id="52" name="Rectangle 57">
            <a:extLst>
              <a:ext uri="{FF2B5EF4-FFF2-40B4-BE49-F238E27FC236}">
                <a16:creationId xmlns:a16="http://schemas.microsoft.com/office/drawing/2014/main" id="{8E30E56A-FED1-334B-84DE-104C26F0F81D}"/>
              </a:ext>
            </a:extLst>
          </p:cNvPr>
          <p:cNvSpPr>
            <a:spLocks noChangeArrowheads="1"/>
          </p:cNvSpPr>
          <p:nvPr/>
        </p:nvSpPr>
        <p:spPr bwMode="auto">
          <a:xfrm>
            <a:off x="7863958" y="2830680"/>
            <a:ext cx="2286000" cy="1280160"/>
          </a:xfrm>
          <a:prstGeom prst="rect">
            <a:avLst/>
          </a:prstGeom>
          <a:solidFill>
            <a:srgbClr val="107958"/>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Calibri" panose="020F0502020204030204" pitchFamily="34" charset="0"/>
                <a:cs typeface="Arial" panose="020B0604020202020204" pitchFamily="34" charset="0"/>
              </a:rPr>
              <a:t>Informationen entsprechend verbreiten</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56" name="Text Box 66">
            <a:extLst>
              <a:ext uri="{FF2B5EF4-FFF2-40B4-BE49-F238E27FC236}">
                <a16:creationId xmlns:a16="http://schemas.microsoft.com/office/drawing/2014/main" id="{72DBB179-F92B-DB4F-83F4-F48BAE70C30D}"/>
              </a:ext>
            </a:extLst>
          </p:cNvPr>
          <p:cNvSpPr txBox="1">
            <a:spLocks noChangeArrowheads="1"/>
          </p:cNvSpPr>
          <p:nvPr/>
        </p:nvSpPr>
        <p:spPr bwMode="auto">
          <a:xfrm>
            <a:off x="6799231" y="3199354"/>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Ja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7" name="Rectangle 70">
            <a:extLst>
              <a:ext uri="{FF2B5EF4-FFF2-40B4-BE49-F238E27FC236}">
                <a16:creationId xmlns:a16="http://schemas.microsoft.com/office/drawing/2014/main" id="{8DC2D0E7-06BA-7441-AFF1-33DD3A9DE58A}"/>
              </a:ext>
            </a:extLst>
          </p:cNvPr>
          <p:cNvSpPr>
            <a:spLocks noChangeArrowheads="1"/>
          </p:cNvSpPr>
          <p:nvPr/>
        </p:nvSpPr>
        <p:spPr bwMode="auto">
          <a:xfrm>
            <a:off x="4348863" y="4798415"/>
            <a:ext cx="2286000" cy="1280160"/>
          </a:xfrm>
          <a:prstGeom prst="rect">
            <a:avLst/>
          </a:prstGeom>
          <a:solidFill>
            <a:srgbClr val="538135"/>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Calibri" panose="020F0502020204030204" pitchFamily="34" charset="0"/>
                <a:cs typeface="Arial" panose="020B0604020202020204" pitchFamily="34" charset="0"/>
              </a:rPr>
              <a:t>Schnittstelle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Calibri" panose="020F0502020204030204" pitchFamily="34" charset="0"/>
                <a:cs typeface="Arial" panose="020B0604020202020204" pitchFamily="34" charset="0"/>
              </a:rPr>
              <a:t>mit VP oder höher </a:t>
            </a:r>
            <a:endParaRPr kumimoji="0" lang="en-US" altLang="en-US" sz="16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 altLang="en-US" sz="1600" b="1" i="0" u="none" strike="noStrike" cap="none" normalizeH="0" baseline="0" dirty="0">
                <a:ln>
                  <a:noFill/>
                </a:ln>
                <a:solidFill>
                  <a:schemeClr val="bg1"/>
                </a:solidFill>
                <a:effectLst/>
                <a:latin typeface="Century Gothic" panose="020B0502020202020204" pitchFamily="34" charset="0"/>
                <a:ea typeface="Calibri" panose="020F0502020204030204" pitchFamily="34" charset="0"/>
                <a:cs typeface="Arial" panose="020B0604020202020204" pitchFamily="34" charset="0"/>
              </a:rPr>
              <a:t>um die Genehmigung zu erhalten</a:t>
            </a:r>
            <a:endParaRPr kumimoji="0" lang="en-US" altLang="en-US" sz="1600" b="0" i="0" u="none" strike="noStrike" cap="none" normalizeH="0" baseline="0" dirty="0">
              <a:ln>
                <a:noFill/>
              </a:ln>
              <a:solidFill>
                <a:schemeClr val="bg1"/>
              </a:solidFill>
              <a:effectLst/>
              <a:latin typeface="Century Gothic" panose="020B0502020202020204" pitchFamily="34" charset="0"/>
            </a:endParaRPr>
          </a:p>
        </p:txBody>
      </p:sp>
      <p:sp>
        <p:nvSpPr>
          <p:cNvPr id="58" name="Text Box 71">
            <a:extLst>
              <a:ext uri="{FF2B5EF4-FFF2-40B4-BE49-F238E27FC236}">
                <a16:creationId xmlns:a16="http://schemas.microsoft.com/office/drawing/2014/main" id="{D8938CEB-28D3-4D4D-BFDA-9C20E8B35F6A}"/>
              </a:ext>
            </a:extLst>
          </p:cNvPr>
          <p:cNvSpPr txBox="1">
            <a:spLocks noChangeArrowheads="1"/>
          </p:cNvSpPr>
          <p:nvPr/>
        </p:nvSpPr>
        <p:spPr bwMode="auto">
          <a:xfrm>
            <a:off x="5391742" y="4211484"/>
            <a:ext cx="5556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 altLang="en-US" sz="14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Nein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 name="Rectangle 24">
            <a:extLst>
              <a:ext uri="{FF2B5EF4-FFF2-40B4-BE49-F238E27FC236}">
                <a16:creationId xmlns:a16="http://schemas.microsoft.com/office/drawing/2014/main" id="{04EE4915-7A95-4C4B-9D71-F3AA02870779}"/>
              </a:ext>
            </a:extLst>
          </p:cNvPr>
          <p:cNvSpPr>
            <a:spLocks noChangeArrowheads="1"/>
          </p:cNvSpPr>
          <p:nvPr/>
        </p:nvSpPr>
        <p:spPr bwMode="auto">
          <a:xfrm>
            <a:off x="2798763" y="3109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314226" rIns="457056" bIns="457056" numCol="1" anchor="ctr" anchorCtr="0" compatLnSpc="1">
            <a:prstTxWarp prst="textNoShape">
              <a:avLst/>
            </a:prstTxWarp>
            <a:spAutoFit/>
          </a:bodyPr>
          <a:lstStyle/>
          <a:p>
            <a:endParaRPr lang="en-US"/>
          </a:p>
        </p:txBody>
      </p:sp>
      <p:sp>
        <p:nvSpPr>
          <p:cNvPr id="61" name="Rectangle 42">
            <a:extLst>
              <a:ext uri="{FF2B5EF4-FFF2-40B4-BE49-F238E27FC236}">
                <a16:creationId xmlns:a16="http://schemas.microsoft.com/office/drawing/2014/main" id="{A4865B07-6E85-B34C-BE9E-57766B8D1F60}"/>
              </a:ext>
            </a:extLst>
          </p:cNvPr>
          <p:cNvSpPr>
            <a:spLocks noChangeArrowheads="1"/>
          </p:cNvSpPr>
          <p:nvPr/>
        </p:nvSpPr>
        <p:spPr bwMode="auto">
          <a:xfrm>
            <a:off x="2798763" y="35671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5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500" b="0"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br>
            <a:endParaRPr kumimoji="0" lang="en-US" altLang="en-US" sz="1200" b="0" i="0" u="none" strike="noStrike" cap="none" normalizeH="0" baseline="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800" b="0" i="0" u="none" strike="noStrike" cap="none" normalizeH="0" baseline="0">
                <a:ln>
                  <a:noFill/>
                </a:ln>
                <a:solidFill>
                  <a:schemeClr val="tx1"/>
                </a:solidFill>
                <a:effectLst/>
                <a:latin typeface="Arial" panose="020B0604020202020204" pitchFamily="34" charset="0"/>
              </a:rPr>
            </a:br>
            <a:endPar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9A25FEB-EC80-487C-958E-216962AD37F2}" vid="{80873CE5-1B2E-459C-B8A1-3343FADAD2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IC-Project-Communication-Flow-Chart-Template_PowerPoint - sr edits</Template>
  <TotalTime>3</TotalTime>
  <Words>158</Words>
  <Application>Microsoft Macintosh PowerPoint</Application>
  <PresentationFormat>Widescreen</PresentationFormat>
  <Paragraphs>33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2021-05-27T22:53:15Z</dcterms:created>
  <dcterms:modified xsi:type="dcterms:W3CDTF">2022-09-11T04:15:03Z</dcterms:modified>
</cp:coreProperties>
</file>