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342" r:id="rId2"/>
    <p:sldId id="29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CF9C"/>
    <a:srgbClr val="E0EA88"/>
    <a:srgbClr val="FFE699"/>
    <a:srgbClr val="FFF2CC"/>
    <a:srgbClr val="FCF8E4"/>
    <a:srgbClr val="9CF0F0"/>
    <a:srgbClr val="D3EEA4"/>
    <a:srgbClr val="FCF1C3"/>
    <a:srgbClr val="F7F9FB"/>
    <a:srgbClr val="EAEE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69" autoAdjust="0"/>
    <p:restoredTop sz="86447"/>
  </p:normalViewPr>
  <p:slideViewPr>
    <p:cSldViewPr snapToGrid="0" snapToObjects="1">
      <p:cViewPr varScale="1">
        <p:scale>
          <a:sx n="112" d="100"/>
          <a:sy n="112" d="100"/>
        </p:scale>
        <p:origin x="496" y="19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9/10/22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9/10/22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9/10/22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9/10/22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9/10/22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orm&#10;&#10;Beschreibung automatisch generiert">
            <a:extLst>
              <a:ext uri="{FF2B5EF4-FFF2-40B4-BE49-F238E27FC236}">
                <a16:creationId xmlns:a16="http://schemas.microsoft.com/office/drawing/2014/main" id="{1AE65A14-F267-A448-B5E0-4329D1561F45}"/>
              </a:ext>
            </a:extLst>
          </p:cNvPr>
          <p:cNvPicPr>
            <a:picLocks noChangeAspect="1"/>
          </p:cNvPicPr>
          <p:nvPr/>
        </p:nvPicPr>
        <p:blipFill>
          <a:blip r:embed="rId2"/>
          <a:stretch>
            <a:fillRect/>
          </a:stretch>
        </p:blipFill>
        <p:spPr>
          <a:xfrm>
            <a:off x="7163032" y="-657046"/>
            <a:ext cx="5798946" cy="701089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8104956" cy="461665"/>
          </a:xfrm>
          <a:prstGeom prst="rect">
            <a:avLst/>
          </a:prstGeom>
          <a:noFill/>
        </p:spPr>
        <p:txBody>
          <a:bodyPr wrap="square" rtlCol="0">
            <a:spAutoFit/>
          </a:bodyPr>
          <a:lstStyle/>
          <a:p>
            <a:r>
              <a:rPr lang="de" sz="2400" b="1" dirty="0">
                <a:solidFill>
                  <a:schemeClr val="tx1">
                    <a:lumMod val="75000"/>
                    <a:lumOff val="25000"/>
                  </a:schemeClr>
                </a:solidFill>
                <a:latin typeface="Century Gothic" panose="020B0502020202020204" pitchFamily="34" charset="0"/>
              </a:rPr>
              <a:t>ABLAUFDIAGRAMMVORLAGE PROJEKTKOMMUNIKATION</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rPr>
              <a:t>ABLAUFDIAGRAMM PROJEKTKOMMUNIKATION</a:t>
            </a:r>
            <a:endParaRPr lang="en-US" dirty="0">
              <a:solidFill>
                <a:schemeClr val="bg1"/>
              </a:solidFill>
              <a:latin typeface="Century Gothic" panose="020B0502020202020204" pitchFamily="34" charset="0"/>
              <a:ea typeface="Arial" charset="0"/>
              <a:cs typeface="Arial" charset="0"/>
            </a:endParaRPr>
          </a:p>
        </p:txBody>
      </p:sp>
      <p:cxnSp>
        <p:nvCxnSpPr>
          <p:cNvPr id="39" name="Straight Arrow Connector 38">
            <a:extLst>
              <a:ext uri="{FF2B5EF4-FFF2-40B4-BE49-F238E27FC236}">
                <a16:creationId xmlns:a16="http://schemas.microsoft.com/office/drawing/2014/main" id="{6483E784-A988-414A-972D-8E184AB1B577}"/>
              </a:ext>
            </a:extLst>
          </p:cNvPr>
          <p:cNvCxnSpPr/>
          <p:nvPr/>
        </p:nvCxnSpPr>
        <p:spPr>
          <a:xfrm>
            <a:off x="5443654" y="3743400"/>
            <a:ext cx="0" cy="914400"/>
          </a:xfrm>
          <a:prstGeom prst="straightConnector1">
            <a:avLst/>
          </a:prstGeom>
          <a:ln w="50800">
            <a:solidFill>
              <a:schemeClr val="tx1">
                <a:lumMod val="75000"/>
                <a:lumOff val="25000"/>
              </a:schemeClr>
            </a:solidFill>
            <a:tailEnd type="triangle" w="lg" len="med"/>
          </a:ln>
          <a:effectLst/>
        </p:spPr>
        <p:style>
          <a:lnRef idx="2">
            <a:schemeClr val="accent1"/>
          </a:lnRef>
          <a:fillRef idx="0">
            <a:schemeClr val="accent1"/>
          </a:fillRef>
          <a:effectRef idx="1">
            <a:schemeClr val="accent1"/>
          </a:effectRef>
          <a:fontRef idx="minor">
            <a:schemeClr val="tx1"/>
          </a:fontRef>
        </p:style>
      </p:cxnSp>
      <p:cxnSp>
        <p:nvCxnSpPr>
          <p:cNvPr id="41" name="Straight Arrow Connector 40">
            <a:extLst>
              <a:ext uri="{FF2B5EF4-FFF2-40B4-BE49-F238E27FC236}">
                <a16:creationId xmlns:a16="http://schemas.microsoft.com/office/drawing/2014/main" id="{3ABCEB26-4C05-B34E-BD60-BB64C182E1EC}"/>
              </a:ext>
            </a:extLst>
          </p:cNvPr>
          <p:cNvCxnSpPr/>
          <p:nvPr/>
        </p:nvCxnSpPr>
        <p:spPr>
          <a:xfrm>
            <a:off x="1918134" y="3752925"/>
            <a:ext cx="0" cy="914400"/>
          </a:xfrm>
          <a:prstGeom prst="straightConnector1">
            <a:avLst/>
          </a:prstGeom>
          <a:ln w="50800">
            <a:solidFill>
              <a:schemeClr val="tx1">
                <a:lumMod val="75000"/>
                <a:lumOff val="25000"/>
              </a:schemeClr>
            </a:solidFill>
            <a:tailEnd type="triangle" w="lg" len="med"/>
          </a:ln>
          <a:effectLst/>
        </p:spPr>
        <p:style>
          <a:lnRef idx="2">
            <a:schemeClr val="accent1"/>
          </a:lnRef>
          <a:fillRef idx="0">
            <a:schemeClr val="accent1"/>
          </a:fillRef>
          <a:effectRef idx="1">
            <a:schemeClr val="accent1"/>
          </a:effectRef>
          <a:fontRef idx="minor">
            <a:schemeClr val="tx1"/>
          </a:fontRef>
        </p:style>
      </p:cxnSp>
      <p:cxnSp>
        <p:nvCxnSpPr>
          <p:cNvPr id="45" name="Straight Arrow Connector 44">
            <a:extLst>
              <a:ext uri="{FF2B5EF4-FFF2-40B4-BE49-F238E27FC236}">
                <a16:creationId xmlns:a16="http://schemas.microsoft.com/office/drawing/2014/main" id="{73DCB709-CF8E-2741-999E-3AB17DEA81FA}"/>
              </a:ext>
            </a:extLst>
          </p:cNvPr>
          <p:cNvCxnSpPr/>
          <p:nvPr/>
        </p:nvCxnSpPr>
        <p:spPr>
          <a:xfrm>
            <a:off x="1921309" y="1806886"/>
            <a:ext cx="0" cy="914400"/>
          </a:xfrm>
          <a:prstGeom prst="straightConnector1">
            <a:avLst/>
          </a:prstGeom>
          <a:ln w="50800">
            <a:solidFill>
              <a:schemeClr val="tx1">
                <a:lumMod val="75000"/>
                <a:lumOff val="25000"/>
              </a:schemeClr>
            </a:solidFill>
            <a:tailEnd type="triangle" w="lg" len="med"/>
          </a:ln>
          <a:effectLst/>
        </p:spPr>
        <p:style>
          <a:lnRef idx="2">
            <a:schemeClr val="accent1"/>
          </a:lnRef>
          <a:fillRef idx="0">
            <a:schemeClr val="accent1"/>
          </a:fillRef>
          <a:effectRef idx="1">
            <a:schemeClr val="accent1"/>
          </a:effectRef>
          <a:fontRef idx="minor">
            <a:schemeClr val="tx1"/>
          </a:fontRef>
        </p:style>
      </p:cxnSp>
      <p:cxnSp>
        <p:nvCxnSpPr>
          <p:cNvPr id="49" name="Straight Arrow Connector 48">
            <a:extLst>
              <a:ext uri="{FF2B5EF4-FFF2-40B4-BE49-F238E27FC236}">
                <a16:creationId xmlns:a16="http://schemas.microsoft.com/office/drawing/2014/main" id="{CC111C82-734A-0647-BBE6-57C019431DD7}"/>
              </a:ext>
            </a:extLst>
          </p:cNvPr>
          <p:cNvCxnSpPr>
            <a:cxnSpLocks/>
          </p:cNvCxnSpPr>
          <p:nvPr/>
        </p:nvCxnSpPr>
        <p:spPr>
          <a:xfrm>
            <a:off x="2798763" y="1513416"/>
            <a:ext cx="1369896" cy="0"/>
          </a:xfrm>
          <a:prstGeom prst="straightConnector1">
            <a:avLst/>
          </a:prstGeom>
          <a:ln w="50800">
            <a:solidFill>
              <a:schemeClr val="tx1">
                <a:lumMod val="75000"/>
                <a:lumOff val="25000"/>
              </a:schemeClr>
            </a:solidFill>
            <a:tailEnd type="triangle" w="lg" len="med"/>
          </a:ln>
          <a:effectLst/>
        </p:spPr>
        <p:style>
          <a:lnRef idx="2">
            <a:schemeClr val="accent1"/>
          </a:lnRef>
          <a:fillRef idx="0">
            <a:schemeClr val="accent1"/>
          </a:fillRef>
          <a:effectRef idx="1">
            <a:schemeClr val="accent1"/>
          </a:effectRef>
          <a:fontRef idx="minor">
            <a:schemeClr val="tx1"/>
          </a:fontRef>
        </p:style>
      </p:cxnSp>
      <p:sp>
        <p:nvSpPr>
          <p:cNvPr id="10" name="Rectangle 16">
            <a:extLst>
              <a:ext uri="{FF2B5EF4-FFF2-40B4-BE49-F238E27FC236}">
                <a16:creationId xmlns:a16="http://schemas.microsoft.com/office/drawing/2014/main" id="{C06E7730-9CD8-D940-AB3F-A36E721BB5A4}"/>
              </a:ext>
            </a:extLst>
          </p:cNvPr>
          <p:cNvSpPr>
            <a:spLocks noChangeArrowheads="1"/>
          </p:cNvSpPr>
          <p:nvPr/>
        </p:nvSpPr>
        <p:spPr bwMode="auto">
          <a:xfrm>
            <a:off x="4348863" y="862946"/>
            <a:ext cx="2286000" cy="1280160"/>
          </a:xfrm>
          <a:prstGeom prst="rect">
            <a:avLst/>
          </a:prstGeom>
          <a:solidFill>
            <a:srgbClr val="2F8BBC"/>
          </a:solidFill>
          <a:ln>
            <a:noFill/>
          </a:ln>
          <a:effectLst>
            <a:outerShdw dist="23000" dir="5400000" rotWithShape="0">
              <a:srgbClr val="00000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13716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 altLang="en-US" sz="1600" b="1" i="0" u="none" strike="noStrike" cap="none" normalizeH="0" baseline="0">
                <a:ln>
                  <a:noFill/>
                </a:ln>
                <a:solidFill>
                  <a:schemeClr val="bg1"/>
                </a:solidFill>
                <a:effectLst/>
                <a:latin typeface="Century Gothic" panose="020B0502020202020204" pitchFamily="34" charset="0"/>
                <a:ea typeface="Times New Roman" panose="02020603050405020304" pitchFamily="18" charset="0"/>
                <a:cs typeface="Times New Roman" panose="02020603050405020304" pitchFamily="18" charset="0"/>
              </a:rPr>
              <a:t>Siehe Kommunikationsplan</a:t>
            </a:r>
            <a:endParaRPr kumimoji="0" lang="en-US" altLang="en-US" sz="1600" b="0" i="0" u="none" strike="noStrike" cap="none" normalizeH="0" baseline="0">
              <a:ln>
                <a:noFill/>
              </a:ln>
              <a:solidFill>
                <a:schemeClr val="bg1"/>
              </a:solidFill>
              <a:effectLst/>
              <a:latin typeface="Century Gothic" panose="020B0502020202020204" pitchFamily="34" charset="0"/>
            </a:endParaRPr>
          </a:p>
        </p:txBody>
      </p:sp>
      <p:sp>
        <p:nvSpPr>
          <p:cNvPr id="11" name="Rectangle 17">
            <a:extLst>
              <a:ext uri="{FF2B5EF4-FFF2-40B4-BE49-F238E27FC236}">
                <a16:creationId xmlns:a16="http://schemas.microsoft.com/office/drawing/2014/main" id="{902AC988-D301-5D46-818D-DFE519C5F3B1}"/>
              </a:ext>
            </a:extLst>
          </p:cNvPr>
          <p:cNvSpPr>
            <a:spLocks noChangeArrowheads="1"/>
          </p:cNvSpPr>
          <p:nvPr/>
        </p:nvSpPr>
        <p:spPr bwMode="auto">
          <a:xfrm>
            <a:off x="824029" y="878821"/>
            <a:ext cx="2286000" cy="1280160"/>
          </a:xfrm>
          <a:prstGeom prst="rect">
            <a:avLst/>
          </a:prstGeom>
          <a:solidFill>
            <a:srgbClr val="3667BC"/>
          </a:solidFill>
          <a:ln>
            <a:noFill/>
          </a:ln>
          <a:effectLst>
            <a:outerShdw dist="23000" dir="5400000" rotWithShape="0">
              <a:srgbClr val="00000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13716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 altLang="en-US" sz="1600" b="1" i="0" u="none" strike="noStrike" cap="none" normalizeH="0" baseline="0" dirty="0">
                <a:ln>
                  <a:noFill/>
                </a:ln>
                <a:solidFill>
                  <a:schemeClr val="bg1"/>
                </a:solidFill>
                <a:effectLst/>
                <a:latin typeface="Century Gothic" panose="020B0502020202020204" pitchFamily="34" charset="0"/>
                <a:ea typeface="Times New Roman" panose="02020603050405020304" pitchFamily="18" charset="0"/>
                <a:cs typeface="Times New Roman" panose="02020603050405020304" pitchFamily="18" charset="0"/>
              </a:rPr>
              <a:t>Regelmäßig </a:t>
            </a:r>
            <a:endParaRPr kumimoji="0" lang="en-US" altLang="en-US" sz="1600" b="0" i="0" u="none" strike="noStrike" cap="none" normalizeH="0" baseline="0" dirty="0">
              <a:ln>
                <a:noFill/>
              </a:ln>
              <a:solidFill>
                <a:schemeClr val="bg1"/>
              </a:solidFill>
              <a:effectLst/>
              <a:latin typeface="Century Gothic" panose="020B0502020202020204" pitchFamily="34" charset="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 altLang="en-US" sz="1600" b="1" i="0" u="none" strike="noStrike" cap="none" normalizeH="0" baseline="0" dirty="0">
                <a:ln>
                  <a:noFill/>
                </a:ln>
                <a:solidFill>
                  <a:schemeClr val="bg1"/>
                </a:solidFill>
                <a:effectLst/>
                <a:latin typeface="Century Gothic" panose="020B0502020202020204" pitchFamily="34" charset="0"/>
                <a:ea typeface="Times New Roman" panose="02020603050405020304" pitchFamily="18" charset="0"/>
                <a:cs typeface="Times New Roman" panose="02020603050405020304" pitchFamily="18" charset="0"/>
              </a:rPr>
              <a:t>Projekt </a:t>
            </a:r>
            <a:endParaRPr kumimoji="0" lang="en-US" altLang="en-US" sz="1600" b="0" i="0" u="none" strike="noStrike" cap="none" normalizeH="0" baseline="0" dirty="0">
              <a:ln>
                <a:noFill/>
              </a:ln>
              <a:solidFill>
                <a:schemeClr val="bg1"/>
              </a:solidFill>
              <a:effectLst/>
              <a:latin typeface="Century Gothic" panose="020B0502020202020204" pitchFamily="34" charset="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 altLang="en-US" sz="1600" b="1" i="0" u="none" strike="noStrike" cap="none" normalizeH="0" baseline="0" dirty="0">
                <a:ln>
                  <a:noFill/>
                </a:ln>
                <a:solidFill>
                  <a:schemeClr val="bg1"/>
                </a:solidFill>
                <a:effectLst/>
                <a:latin typeface="Century Gothic" panose="020B0502020202020204" pitchFamily="34" charset="0"/>
                <a:ea typeface="Times New Roman" panose="02020603050405020304" pitchFamily="18" charset="0"/>
                <a:cs typeface="Times New Roman" panose="02020603050405020304" pitchFamily="18" charset="0"/>
              </a:rPr>
              <a:t>Information?</a:t>
            </a:r>
            <a:endParaRPr kumimoji="0" lang="en-US" altLang="en-US" sz="1600" b="0" i="0" u="none" strike="noStrike" cap="none" normalizeH="0" baseline="0" dirty="0">
              <a:ln>
                <a:noFill/>
              </a:ln>
              <a:solidFill>
                <a:schemeClr val="bg1"/>
              </a:solidFill>
              <a:effectLst/>
              <a:latin typeface="Century Gothic" panose="020B0502020202020204" pitchFamily="34" charset="0"/>
            </a:endParaRPr>
          </a:p>
        </p:txBody>
      </p:sp>
      <p:sp>
        <p:nvSpPr>
          <p:cNvPr id="14" name="Text Box 43">
            <a:extLst>
              <a:ext uri="{FF2B5EF4-FFF2-40B4-BE49-F238E27FC236}">
                <a16:creationId xmlns:a16="http://schemas.microsoft.com/office/drawing/2014/main" id="{D4FAE8F8-0E00-9543-89D5-DE54E91AC7CC}"/>
              </a:ext>
            </a:extLst>
          </p:cNvPr>
          <p:cNvSpPr txBox="1">
            <a:spLocks noChangeArrowheads="1"/>
          </p:cNvSpPr>
          <p:nvPr/>
        </p:nvSpPr>
        <p:spPr bwMode="auto">
          <a:xfrm>
            <a:off x="3373438" y="1166653"/>
            <a:ext cx="5556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 altLang="en-US" sz="14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t>Ja</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 name="Text Box 44">
            <a:extLst>
              <a:ext uri="{FF2B5EF4-FFF2-40B4-BE49-F238E27FC236}">
                <a16:creationId xmlns:a16="http://schemas.microsoft.com/office/drawing/2014/main" id="{F0074759-4952-1D4D-AF45-EA2F59BFB320}"/>
              </a:ext>
            </a:extLst>
          </p:cNvPr>
          <p:cNvSpPr txBox="1">
            <a:spLocks noChangeArrowheads="1"/>
          </p:cNvSpPr>
          <p:nvPr/>
        </p:nvSpPr>
        <p:spPr bwMode="auto">
          <a:xfrm>
            <a:off x="2605072" y="1557404"/>
            <a:ext cx="555625" cy="71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 altLang="en-US" sz="3600" b="0" i="0" u="none" strike="noStrike" cap="none" normalizeH="0" baseline="0" dirty="0">
                <a:ln>
                  <a:noFill/>
                </a:ln>
                <a:solidFill>
                  <a:schemeClr val="tx2">
                    <a:lumMod val="20000"/>
                    <a:lumOff val="80000"/>
                    <a:alpha val="70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a:t>
            </a:r>
            <a:endParaRPr kumimoji="0" lang="en-US" altLang="en-US" sz="1800" b="0" i="0" u="none" strike="noStrike" cap="none" normalizeH="0" baseline="0" dirty="0">
              <a:ln>
                <a:noFill/>
              </a:ln>
              <a:solidFill>
                <a:schemeClr val="tx2">
                  <a:lumMod val="20000"/>
                  <a:lumOff val="80000"/>
                  <a:alpha val="70000"/>
                </a:schemeClr>
              </a:solidFill>
              <a:effectLst/>
              <a:latin typeface="Arial" panose="020B0604020202020204" pitchFamily="34" charset="0"/>
            </a:endParaRPr>
          </a:p>
        </p:txBody>
      </p:sp>
      <p:sp>
        <p:nvSpPr>
          <p:cNvPr id="18" name="Text Box 47">
            <a:extLst>
              <a:ext uri="{FF2B5EF4-FFF2-40B4-BE49-F238E27FC236}">
                <a16:creationId xmlns:a16="http://schemas.microsoft.com/office/drawing/2014/main" id="{9F216684-5CD8-8D4D-BCAD-623BEE6A8AC6}"/>
              </a:ext>
            </a:extLst>
          </p:cNvPr>
          <p:cNvSpPr txBox="1">
            <a:spLocks noChangeArrowheads="1"/>
          </p:cNvSpPr>
          <p:nvPr/>
        </p:nvSpPr>
        <p:spPr bwMode="auto">
          <a:xfrm>
            <a:off x="1862829" y="2284498"/>
            <a:ext cx="5556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 altLang="en-US" sz="14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t>Nein</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9" name="Rectangle 49">
            <a:extLst>
              <a:ext uri="{FF2B5EF4-FFF2-40B4-BE49-F238E27FC236}">
                <a16:creationId xmlns:a16="http://schemas.microsoft.com/office/drawing/2014/main" id="{C71D9073-1693-EB4D-A7CF-51D6FE67425C}"/>
              </a:ext>
            </a:extLst>
          </p:cNvPr>
          <p:cNvSpPr>
            <a:spLocks noChangeArrowheads="1"/>
          </p:cNvSpPr>
          <p:nvPr/>
        </p:nvSpPr>
        <p:spPr bwMode="auto">
          <a:xfrm>
            <a:off x="824029" y="4782540"/>
            <a:ext cx="2286000" cy="1280160"/>
          </a:xfrm>
          <a:prstGeom prst="rect">
            <a:avLst/>
          </a:prstGeom>
          <a:solidFill>
            <a:srgbClr val="59B2D6"/>
          </a:solidFill>
          <a:ln>
            <a:noFill/>
          </a:ln>
          <a:effectLst>
            <a:outerShdw dist="23000" dir="5400000" rotWithShape="0">
              <a:srgbClr val="00000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13716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 altLang="en-US" sz="1600" b="1" i="0" u="none" strike="noStrike" cap="none" normalizeH="0" baseline="0" dirty="0">
                <a:ln>
                  <a:noFill/>
                </a:ln>
                <a:solidFill>
                  <a:schemeClr val="bg1"/>
                </a:solidFill>
                <a:effectLst/>
                <a:latin typeface="Century Gothic" panose="020B0502020202020204" pitchFamily="34" charset="0"/>
                <a:ea typeface="Times New Roman" panose="02020603050405020304" pitchFamily="18" charset="0"/>
              </a:rPr>
              <a:t>Holen Sie sich Klarheit aus dem Projekt </a:t>
            </a:r>
            <a:endParaRPr kumimoji="0" lang="en-US" altLang="en-US" sz="1600" b="0" i="0" u="none" strike="noStrike" cap="none" normalizeH="0" baseline="0" dirty="0">
              <a:ln>
                <a:noFill/>
              </a:ln>
              <a:solidFill>
                <a:schemeClr val="bg1"/>
              </a:solidFill>
              <a:effectLst/>
              <a:latin typeface="Century Gothic" panose="020B0502020202020204" pitchFamily="34" charset="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 altLang="en-US" sz="1600" b="1" i="0" u="none" strike="noStrike" cap="none" normalizeH="0" baseline="0" dirty="0">
                <a:ln>
                  <a:noFill/>
                </a:ln>
                <a:solidFill>
                  <a:schemeClr val="bg1"/>
                </a:solidFill>
                <a:effectLst/>
                <a:latin typeface="Century Gothic" panose="020B0502020202020204" pitchFamily="34" charset="0"/>
                <a:ea typeface="Times New Roman" panose="02020603050405020304" pitchFamily="18" charset="0"/>
                <a:cs typeface="Arial" panose="020B0604020202020204" pitchFamily="34" charset="0"/>
              </a:rPr>
              <a:t>Sponsor</a:t>
            </a:r>
            <a:endParaRPr kumimoji="0" lang="en-US" altLang="en-US" sz="1600" b="0" i="0" u="none" strike="noStrike" cap="none" normalizeH="0" baseline="0" dirty="0">
              <a:ln>
                <a:noFill/>
              </a:ln>
              <a:solidFill>
                <a:schemeClr val="bg1"/>
              </a:solidFill>
              <a:effectLst/>
              <a:latin typeface="Century Gothic" panose="020B0502020202020204" pitchFamily="34" charset="0"/>
            </a:endParaRPr>
          </a:p>
        </p:txBody>
      </p:sp>
      <p:sp>
        <p:nvSpPr>
          <p:cNvPr id="20" name="Text Box 51">
            <a:extLst>
              <a:ext uri="{FF2B5EF4-FFF2-40B4-BE49-F238E27FC236}">
                <a16:creationId xmlns:a16="http://schemas.microsoft.com/office/drawing/2014/main" id="{2CDF2C52-5F0C-6D48-974E-F2B3E91A234C}"/>
              </a:ext>
            </a:extLst>
          </p:cNvPr>
          <p:cNvSpPr txBox="1">
            <a:spLocks noChangeArrowheads="1"/>
          </p:cNvSpPr>
          <p:nvPr/>
        </p:nvSpPr>
        <p:spPr bwMode="auto">
          <a:xfrm>
            <a:off x="1870766" y="4211484"/>
            <a:ext cx="5556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 altLang="en-US" sz="14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t>Nein</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cxnSp>
        <p:nvCxnSpPr>
          <p:cNvPr id="40" name="Straight Arrow Connector 39">
            <a:extLst>
              <a:ext uri="{FF2B5EF4-FFF2-40B4-BE49-F238E27FC236}">
                <a16:creationId xmlns:a16="http://schemas.microsoft.com/office/drawing/2014/main" id="{525E7B5B-E05A-A147-96BF-0D9D73865BF9}"/>
              </a:ext>
            </a:extLst>
          </p:cNvPr>
          <p:cNvCxnSpPr>
            <a:cxnSpLocks/>
          </p:cNvCxnSpPr>
          <p:nvPr/>
        </p:nvCxnSpPr>
        <p:spPr>
          <a:xfrm>
            <a:off x="2614179" y="3544364"/>
            <a:ext cx="1554480" cy="0"/>
          </a:xfrm>
          <a:prstGeom prst="straightConnector1">
            <a:avLst/>
          </a:prstGeom>
          <a:ln w="50800">
            <a:solidFill>
              <a:schemeClr val="tx1">
                <a:lumMod val="75000"/>
                <a:lumOff val="25000"/>
              </a:schemeClr>
            </a:solidFill>
            <a:tailEnd type="triangle" w="lg" len="med"/>
          </a:ln>
          <a:effectLst/>
        </p:spPr>
        <p:style>
          <a:lnRef idx="2">
            <a:schemeClr val="accent1"/>
          </a:lnRef>
          <a:fillRef idx="0">
            <a:schemeClr val="accent1"/>
          </a:fillRef>
          <a:effectRef idx="1">
            <a:schemeClr val="accent1"/>
          </a:effectRef>
          <a:fontRef idx="minor">
            <a:schemeClr val="tx1"/>
          </a:fontRef>
        </p:style>
      </p:cxnSp>
      <p:cxnSp>
        <p:nvCxnSpPr>
          <p:cNvPr id="55" name="Straight Arrow Connector 54">
            <a:extLst>
              <a:ext uri="{FF2B5EF4-FFF2-40B4-BE49-F238E27FC236}">
                <a16:creationId xmlns:a16="http://schemas.microsoft.com/office/drawing/2014/main" id="{7783DCF8-9482-A64E-AC5D-0A509BA3FD4D}"/>
              </a:ext>
            </a:extLst>
          </p:cNvPr>
          <p:cNvCxnSpPr/>
          <p:nvPr/>
        </p:nvCxnSpPr>
        <p:spPr>
          <a:xfrm>
            <a:off x="6085027" y="3538014"/>
            <a:ext cx="1554480" cy="0"/>
          </a:xfrm>
          <a:prstGeom prst="straightConnector1">
            <a:avLst/>
          </a:prstGeom>
          <a:ln w="50800">
            <a:solidFill>
              <a:schemeClr val="tx1">
                <a:lumMod val="75000"/>
                <a:lumOff val="25000"/>
              </a:schemeClr>
            </a:solidFill>
            <a:tailEnd type="triangle" w="lg" len="med"/>
          </a:ln>
          <a:effectLst/>
        </p:spPr>
        <p:style>
          <a:lnRef idx="2">
            <a:schemeClr val="accent1"/>
          </a:lnRef>
          <a:fillRef idx="0">
            <a:schemeClr val="accent1"/>
          </a:fillRef>
          <a:effectRef idx="1">
            <a:schemeClr val="accent1"/>
          </a:effectRef>
          <a:fontRef idx="minor">
            <a:schemeClr val="tx1"/>
          </a:fontRef>
        </p:style>
      </p:cxnSp>
      <p:sp>
        <p:nvSpPr>
          <p:cNvPr id="6" name="Rectangle 53">
            <a:extLst>
              <a:ext uri="{FF2B5EF4-FFF2-40B4-BE49-F238E27FC236}">
                <a16:creationId xmlns:a16="http://schemas.microsoft.com/office/drawing/2014/main" id="{5E20DC49-5EAC-904D-AB84-510E24B6AF40}"/>
              </a:ext>
            </a:extLst>
          </p:cNvPr>
          <p:cNvSpPr>
            <a:spLocks noChangeArrowheads="1"/>
          </p:cNvSpPr>
          <p:nvPr/>
        </p:nvSpPr>
        <p:spPr bwMode="auto">
          <a:xfrm>
            <a:off x="4348863" y="2830680"/>
            <a:ext cx="2286000" cy="1280160"/>
          </a:xfrm>
          <a:prstGeom prst="rect">
            <a:avLst/>
          </a:prstGeom>
          <a:solidFill>
            <a:srgbClr val="2F9197"/>
          </a:solidFill>
          <a:ln>
            <a:noFill/>
          </a:ln>
          <a:effectLst>
            <a:outerShdw dist="23000" dir="5400000" rotWithShape="0">
              <a:srgbClr val="00000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13716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 altLang="en-US" sz="1600" b="1" i="0" u="none" strike="noStrike" cap="none" normalizeH="0" baseline="0" dirty="0">
                <a:ln>
                  <a:noFill/>
                </a:ln>
                <a:solidFill>
                  <a:schemeClr val="bg1"/>
                </a:solidFill>
                <a:effectLst/>
                <a:latin typeface="Century Gothic" panose="020B0502020202020204" pitchFamily="34" charset="0"/>
                <a:ea typeface="Times New Roman" panose="02020603050405020304" pitchFamily="18" charset="0"/>
                <a:cs typeface="Arial" panose="020B0604020202020204" pitchFamily="34" charset="0"/>
              </a:rPr>
              <a:t>Hat die Freigabe vertraulicher Informationen </a:t>
            </a:r>
          </a:p>
          <a:p>
            <a:pPr marL="0" marR="0" lvl="0" indent="0" algn="l" defTabSz="914400" rtl="0" eaLnBrk="0" fontAlgn="base" latinLnBrk="0" hangingPunct="0">
              <a:lnSpc>
                <a:spcPct val="100000"/>
              </a:lnSpc>
              <a:spcBef>
                <a:spcPct val="0"/>
              </a:spcBef>
              <a:spcAft>
                <a:spcPct val="0"/>
              </a:spcAft>
              <a:buClrTx/>
              <a:buSzTx/>
              <a:buFontTx/>
              <a:buNone/>
              <a:tabLst/>
            </a:pPr>
            <a:r>
              <a:rPr lang="de" altLang="en-US" sz="1600" b="1" dirty="0">
                <a:solidFill>
                  <a:schemeClr val="bg1"/>
                </a:solidFill>
                <a:latin typeface="Century Gothic" panose="020B0502020202020204" pitchFamily="34" charset="0"/>
                <a:ea typeface="Times New Roman" panose="02020603050405020304" pitchFamily="18" charset="0"/>
                <a:cs typeface="Arial" panose="020B0604020202020204" pitchFamily="34" charset="0"/>
              </a:rPr>
              <a:t>Wurden Sie autorisiert?</a:t>
            </a:r>
            <a:endParaRPr kumimoji="0" lang="en-US" altLang="en-US" sz="1600" b="0" i="0" u="none" strike="noStrike" cap="none" normalizeH="0" baseline="0" dirty="0">
              <a:ln>
                <a:noFill/>
              </a:ln>
              <a:solidFill>
                <a:schemeClr val="bg1"/>
              </a:solidFill>
              <a:effectLst/>
              <a:latin typeface="Century Gothic" panose="020B0502020202020204" pitchFamily="34" charset="0"/>
            </a:endParaRPr>
          </a:p>
        </p:txBody>
      </p:sp>
      <p:sp>
        <p:nvSpPr>
          <p:cNvPr id="9" name="Text Box 54">
            <a:extLst>
              <a:ext uri="{FF2B5EF4-FFF2-40B4-BE49-F238E27FC236}">
                <a16:creationId xmlns:a16="http://schemas.microsoft.com/office/drawing/2014/main" id="{59151FBC-81D9-6C4E-9D76-AE14DAAD20A9}"/>
              </a:ext>
            </a:extLst>
          </p:cNvPr>
          <p:cNvSpPr txBox="1">
            <a:spLocks noChangeArrowheads="1"/>
          </p:cNvSpPr>
          <p:nvPr/>
        </p:nvSpPr>
        <p:spPr bwMode="auto">
          <a:xfrm>
            <a:off x="3301088" y="3194791"/>
            <a:ext cx="5556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 altLang="en-US" sz="14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t>Ja</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 name="Rectangle 19">
            <a:extLst>
              <a:ext uri="{FF2B5EF4-FFF2-40B4-BE49-F238E27FC236}">
                <a16:creationId xmlns:a16="http://schemas.microsoft.com/office/drawing/2014/main" id="{6C5113CD-48C5-BA48-AC50-20E7EF26A848}"/>
              </a:ext>
            </a:extLst>
          </p:cNvPr>
          <p:cNvSpPr>
            <a:spLocks noChangeArrowheads="1"/>
          </p:cNvSpPr>
          <p:nvPr/>
        </p:nvSpPr>
        <p:spPr bwMode="auto">
          <a:xfrm>
            <a:off x="828791" y="2830680"/>
            <a:ext cx="2286000" cy="1280160"/>
          </a:xfrm>
          <a:prstGeom prst="rect">
            <a:avLst/>
          </a:prstGeom>
          <a:solidFill>
            <a:srgbClr val="2F8BBC"/>
          </a:solidFill>
          <a:ln>
            <a:noFill/>
          </a:ln>
          <a:effectLst>
            <a:outerShdw dist="23000" dir="5400000" rotWithShape="0">
              <a:srgbClr val="00000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13716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 altLang="en-US" sz="1600" b="1" i="0" u="none" strike="noStrike" cap="none" normalizeH="0" baseline="0" dirty="0">
                <a:ln>
                  <a:noFill/>
                </a:ln>
                <a:solidFill>
                  <a:schemeClr val="bg1"/>
                </a:solidFill>
                <a:effectLst/>
                <a:latin typeface="Century Gothic" panose="020B0502020202020204" pitchFamily="34" charset="0"/>
                <a:ea typeface="Times New Roman" panose="02020603050405020304" pitchFamily="18" charset="0"/>
                <a:cs typeface="Times New Roman" panose="02020603050405020304" pitchFamily="18" charset="0"/>
              </a:rPr>
              <a:t>Vertraulich </a:t>
            </a:r>
            <a:endParaRPr kumimoji="0" lang="en-US" altLang="en-US" sz="1600" b="0" i="0" u="none" strike="noStrike" cap="none" normalizeH="0" baseline="0" dirty="0">
              <a:ln>
                <a:noFill/>
              </a:ln>
              <a:solidFill>
                <a:schemeClr val="bg1"/>
              </a:solidFill>
              <a:effectLst/>
              <a:latin typeface="Century Gothic" panose="020B0502020202020204" pitchFamily="34" charset="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 altLang="en-US" sz="1600" b="1" i="0" u="none" strike="noStrike" cap="none" normalizeH="0" baseline="0" dirty="0">
                <a:ln>
                  <a:noFill/>
                </a:ln>
                <a:solidFill>
                  <a:schemeClr val="bg1"/>
                </a:solidFill>
                <a:effectLst/>
                <a:latin typeface="Century Gothic" panose="020B0502020202020204" pitchFamily="34" charset="0"/>
                <a:ea typeface="Times New Roman" panose="02020603050405020304" pitchFamily="18" charset="0"/>
                <a:cs typeface="Times New Roman" panose="02020603050405020304" pitchFamily="18" charset="0"/>
              </a:rPr>
              <a:t>Projekt </a:t>
            </a:r>
            <a:endParaRPr kumimoji="0" lang="en-US" altLang="en-US" sz="1600" b="0" i="0" u="none" strike="noStrike" cap="none" normalizeH="0" baseline="0" dirty="0">
              <a:ln>
                <a:noFill/>
              </a:ln>
              <a:solidFill>
                <a:schemeClr val="bg1"/>
              </a:solidFill>
              <a:effectLst/>
              <a:latin typeface="Century Gothic" panose="020B0502020202020204" pitchFamily="34" charset="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 altLang="en-US" sz="1600" b="1" i="0" u="none" strike="noStrike" cap="none" normalizeH="0" baseline="0" dirty="0">
                <a:ln>
                  <a:noFill/>
                </a:ln>
                <a:solidFill>
                  <a:schemeClr val="bg1"/>
                </a:solidFill>
                <a:effectLst/>
                <a:latin typeface="Century Gothic" panose="020B0502020202020204" pitchFamily="34" charset="0"/>
                <a:ea typeface="Times New Roman" panose="02020603050405020304" pitchFamily="18" charset="0"/>
                <a:cs typeface="Times New Roman" panose="02020603050405020304" pitchFamily="18" charset="0"/>
              </a:rPr>
              <a:t>Information?</a:t>
            </a:r>
            <a:endParaRPr kumimoji="0" lang="en-US" altLang="en-US" sz="1600" b="0" i="0" u="none" strike="noStrike" cap="none" normalizeH="0" baseline="0" dirty="0">
              <a:ln>
                <a:noFill/>
              </a:ln>
              <a:solidFill>
                <a:schemeClr val="bg1"/>
              </a:solidFill>
              <a:effectLst/>
              <a:latin typeface="Century Gothic" panose="020B0502020202020204" pitchFamily="34" charset="0"/>
            </a:endParaRPr>
          </a:p>
        </p:txBody>
      </p:sp>
      <p:sp>
        <p:nvSpPr>
          <p:cNvPr id="17" name="Text Box 45">
            <a:extLst>
              <a:ext uri="{FF2B5EF4-FFF2-40B4-BE49-F238E27FC236}">
                <a16:creationId xmlns:a16="http://schemas.microsoft.com/office/drawing/2014/main" id="{21C3AE07-B519-A44D-8C30-83B5F09F20E6}"/>
              </a:ext>
            </a:extLst>
          </p:cNvPr>
          <p:cNvSpPr txBox="1">
            <a:spLocks noChangeArrowheads="1"/>
          </p:cNvSpPr>
          <p:nvPr/>
        </p:nvSpPr>
        <p:spPr bwMode="auto">
          <a:xfrm>
            <a:off x="2605072" y="3532825"/>
            <a:ext cx="555625" cy="71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 altLang="en-US" sz="3600" b="0" i="0" u="none" strike="noStrike" cap="none" normalizeH="0" baseline="0" dirty="0">
                <a:ln>
                  <a:noFill/>
                </a:ln>
                <a:solidFill>
                  <a:schemeClr val="tx2">
                    <a:lumMod val="20000"/>
                    <a:lumOff val="80000"/>
                    <a:alpha val="70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a:t>
            </a:r>
            <a:endParaRPr kumimoji="0" lang="en-US" altLang="en-US" sz="1800" b="0" i="0" u="none" strike="noStrike" cap="none" normalizeH="0" baseline="0" dirty="0">
              <a:ln>
                <a:noFill/>
              </a:ln>
              <a:solidFill>
                <a:schemeClr val="tx2">
                  <a:lumMod val="20000"/>
                  <a:lumOff val="80000"/>
                  <a:alpha val="70000"/>
                </a:schemeClr>
              </a:solidFill>
              <a:effectLst/>
              <a:latin typeface="Arial" panose="020B0604020202020204" pitchFamily="34" charset="0"/>
            </a:endParaRPr>
          </a:p>
        </p:txBody>
      </p:sp>
      <p:sp>
        <p:nvSpPr>
          <p:cNvPr id="51" name="Text Box 55">
            <a:extLst>
              <a:ext uri="{FF2B5EF4-FFF2-40B4-BE49-F238E27FC236}">
                <a16:creationId xmlns:a16="http://schemas.microsoft.com/office/drawing/2014/main" id="{2C4E8D77-2CEF-DB41-96B9-6FD20AD4179C}"/>
              </a:ext>
            </a:extLst>
          </p:cNvPr>
          <p:cNvSpPr txBox="1">
            <a:spLocks noChangeArrowheads="1"/>
          </p:cNvSpPr>
          <p:nvPr/>
        </p:nvSpPr>
        <p:spPr bwMode="auto">
          <a:xfrm>
            <a:off x="6145072" y="3534413"/>
            <a:ext cx="555625" cy="71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 altLang="en-US" sz="3600" b="0" i="0" u="none" strike="noStrike" cap="none" normalizeH="0" baseline="0" dirty="0">
                <a:ln>
                  <a:noFill/>
                </a:ln>
                <a:solidFill>
                  <a:schemeClr val="tx2">
                    <a:lumMod val="20000"/>
                    <a:lumOff val="80000"/>
                    <a:alpha val="70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a:t>
            </a:r>
            <a:endParaRPr kumimoji="0" lang="en-US" altLang="en-US" sz="1800" b="0" i="0" u="none" strike="noStrike" cap="none" normalizeH="0" baseline="0" dirty="0">
              <a:ln>
                <a:noFill/>
              </a:ln>
              <a:solidFill>
                <a:schemeClr val="tx2">
                  <a:lumMod val="20000"/>
                  <a:lumOff val="80000"/>
                  <a:alpha val="70000"/>
                </a:schemeClr>
              </a:solidFill>
              <a:effectLst/>
              <a:latin typeface="Arial" panose="020B0604020202020204" pitchFamily="34" charset="0"/>
            </a:endParaRPr>
          </a:p>
        </p:txBody>
      </p:sp>
      <p:sp>
        <p:nvSpPr>
          <p:cNvPr id="52" name="Rectangle 57">
            <a:extLst>
              <a:ext uri="{FF2B5EF4-FFF2-40B4-BE49-F238E27FC236}">
                <a16:creationId xmlns:a16="http://schemas.microsoft.com/office/drawing/2014/main" id="{8E30E56A-FED1-334B-84DE-104C26F0F81D}"/>
              </a:ext>
            </a:extLst>
          </p:cNvPr>
          <p:cNvSpPr>
            <a:spLocks noChangeArrowheads="1"/>
          </p:cNvSpPr>
          <p:nvPr/>
        </p:nvSpPr>
        <p:spPr bwMode="auto">
          <a:xfrm>
            <a:off x="7863958" y="2830680"/>
            <a:ext cx="2286000" cy="1280160"/>
          </a:xfrm>
          <a:prstGeom prst="rect">
            <a:avLst/>
          </a:prstGeom>
          <a:solidFill>
            <a:srgbClr val="107958"/>
          </a:solidFill>
          <a:ln>
            <a:noFill/>
          </a:ln>
          <a:effectLst>
            <a:outerShdw dist="23000" dir="5400000" rotWithShape="0">
              <a:srgbClr val="00000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13716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 altLang="en-US" sz="1600" b="1" i="0" u="none" strike="noStrike" cap="none" normalizeH="0" baseline="0" dirty="0">
                <a:ln>
                  <a:noFill/>
                </a:ln>
                <a:solidFill>
                  <a:schemeClr val="bg1"/>
                </a:solidFill>
                <a:effectLst/>
                <a:latin typeface="Century Gothic" panose="020B0502020202020204" pitchFamily="34" charset="0"/>
                <a:ea typeface="Calibri" panose="020F0502020204030204" pitchFamily="34" charset="0"/>
                <a:cs typeface="Arial" panose="020B0604020202020204" pitchFamily="34" charset="0"/>
              </a:rPr>
              <a:t>Informationen entsprechend verbreiten</a:t>
            </a:r>
            <a:endParaRPr kumimoji="0" lang="en-US" altLang="en-US" sz="1600" b="0" i="0" u="none" strike="noStrike" cap="none" normalizeH="0" baseline="0" dirty="0">
              <a:ln>
                <a:noFill/>
              </a:ln>
              <a:solidFill>
                <a:schemeClr val="bg1"/>
              </a:solidFill>
              <a:effectLst/>
              <a:latin typeface="Century Gothic" panose="020B0502020202020204" pitchFamily="34" charset="0"/>
            </a:endParaRPr>
          </a:p>
        </p:txBody>
      </p:sp>
      <p:sp>
        <p:nvSpPr>
          <p:cNvPr id="56" name="Text Box 66">
            <a:extLst>
              <a:ext uri="{FF2B5EF4-FFF2-40B4-BE49-F238E27FC236}">
                <a16:creationId xmlns:a16="http://schemas.microsoft.com/office/drawing/2014/main" id="{72DBB179-F92B-DB4F-83F4-F48BAE70C30D}"/>
              </a:ext>
            </a:extLst>
          </p:cNvPr>
          <p:cNvSpPr txBox="1">
            <a:spLocks noChangeArrowheads="1"/>
          </p:cNvSpPr>
          <p:nvPr/>
        </p:nvSpPr>
        <p:spPr bwMode="auto">
          <a:xfrm>
            <a:off x="6799231" y="3199354"/>
            <a:ext cx="5556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 altLang="en-US" sz="14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t>Ja</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7" name="Rectangle 70">
            <a:extLst>
              <a:ext uri="{FF2B5EF4-FFF2-40B4-BE49-F238E27FC236}">
                <a16:creationId xmlns:a16="http://schemas.microsoft.com/office/drawing/2014/main" id="{8DC2D0E7-06BA-7441-AFF1-33DD3A9DE58A}"/>
              </a:ext>
            </a:extLst>
          </p:cNvPr>
          <p:cNvSpPr>
            <a:spLocks noChangeArrowheads="1"/>
          </p:cNvSpPr>
          <p:nvPr/>
        </p:nvSpPr>
        <p:spPr bwMode="auto">
          <a:xfrm>
            <a:off x="4348863" y="4798415"/>
            <a:ext cx="2286000" cy="1280160"/>
          </a:xfrm>
          <a:prstGeom prst="rect">
            <a:avLst/>
          </a:prstGeom>
          <a:solidFill>
            <a:srgbClr val="538135"/>
          </a:solidFill>
          <a:ln>
            <a:noFill/>
          </a:ln>
          <a:effectLst>
            <a:outerShdw dist="23000" dir="5400000" rotWithShape="0">
              <a:srgbClr val="00000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13716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 altLang="en-US" sz="1600" b="1" i="0" u="none" strike="noStrike" cap="none" normalizeH="0" baseline="0" dirty="0">
                <a:ln>
                  <a:noFill/>
                </a:ln>
                <a:solidFill>
                  <a:schemeClr val="bg1"/>
                </a:solidFill>
                <a:effectLst/>
                <a:latin typeface="Century Gothic" panose="020B0502020202020204" pitchFamily="34" charset="0"/>
                <a:ea typeface="Calibri" panose="020F0502020204030204" pitchFamily="34" charset="0"/>
                <a:cs typeface="Arial" panose="020B0604020202020204" pitchFamily="34" charset="0"/>
              </a:rPr>
              <a:t>Schnittstelle </a:t>
            </a:r>
            <a:endParaRPr kumimoji="0" lang="en-US" altLang="en-US" sz="1600" b="0" i="0" u="none" strike="noStrike" cap="none" normalizeH="0" baseline="0" dirty="0">
              <a:ln>
                <a:noFill/>
              </a:ln>
              <a:solidFill>
                <a:schemeClr val="bg1"/>
              </a:solidFill>
              <a:effectLst/>
              <a:latin typeface="Century Gothic" panose="020B0502020202020204" pitchFamily="34" charset="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 altLang="en-US" sz="1600" b="1" i="0" u="none" strike="noStrike" cap="none" normalizeH="0" baseline="0" dirty="0">
                <a:ln>
                  <a:noFill/>
                </a:ln>
                <a:solidFill>
                  <a:schemeClr val="bg1"/>
                </a:solidFill>
                <a:effectLst/>
                <a:latin typeface="Century Gothic" panose="020B0502020202020204" pitchFamily="34" charset="0"/>
                <a:ea typeface="Calibri" panose="020F0502020204030204" pitchFamily="34" charset="0"/>
                <a:cs typeface="Arial" panose="020B0604020202020204" pitchFamily="34" charset="0"/>
              </a:rPr>
              <a:t>mit VP oder höher </a:t>
            </a:r>
            <a:endParaRPr kumimoji="0" lang="en-US" altLang="en-US" sz="1600" b="0" i="0" u="none" strike="noStrike" cap="none" normalizeH="0" baseline="0" dirty="0">
              <a:ln>
                <a:noFill/>
              </a:ln>
              <a:solidFill>
                <a:schemeClr val="bg1"/>
              </a:solidFill>
              <a:effectLst/>
              <a:latin typeface="Century Gothic" panose="020B0502020202020204" pitchFamily="34" charset="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 altLang="en-US" sz="1600" b="1" i="0" u="none" strike="noStrike" cap="none" normalizeH="0" baseline="0" dirty="0">
                <a:ln>
                  <a:noFill/>
                </a:ln>
                <a:solidFill>
                  <a:schemeClr val="bg1"/>
                </a:solidFill>
                <a:effectLst/>
                <a:latin typeface="Century Gothic" panose="020B0502020202020204" pitchFamily="34" charset="0"/>
                <a:ea typeface="Calibri" panose="020F0502020204030204" pitchFamily="34" charset="0"/>
                <a:cs typeface="Arial" panose="020B0604020202020204" pitchFamily="34" charset="0"/>
              </a:rPr>
              <a:t>um die Genehmigung zu erhalten</a:t>
            </a:r>
            <a:endParaRPr kumimoji="0" lang="en-US" altLang="en-US" sz="1600" b="0" i="0" u="none" strike="noStrike" cap="none" normalizeH="0" baseline="0" dirty="0">
              <a:ln>
                <a:noFill/>
              </a:ln>
              <a:solidFill>
                <a:schemeClr val="bg1"/>
              </a:solidFill>
              <a:effectLst/>
              <a:latin typeface="Century Gothic" panose="020B0502020202020204" pitchFamily="34" charset="0"/>
            </a:endParaRPr>
          </a:p>
        </p:txBody>
      </p:sp>
      <p:sp>
        <p:nvSpPr>
          <p:cNvPr id="58" name="Text Box 71">
            <a:extLst>
              <a:ext uri="{FF2B5EF4-FFF2-40B4-BE49-F238E27FC236}">
                <a16:creationId xmlns:a16="http://schemas.microsoft.com/office/drawing/2014/main" id="{D8938CEB-28D3-4D4D-BFDA-9C20E8B35F6A}"/>
              </a:ext>
            </a:extLst>
          </p:cNvPr>
          <p:cNvSpPr txBox="1">
            <a:spLocks noChangeArrowheads="1"/>
          </p:cNvSpPr>
          <p:nvPr/>
        </p:nvSpPr>
        <p:spPr bwMode="auto">
          <a:xfrm>
            <a:off x="5391742" y="4211484"/>
            <a:ext cx="5556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 altLang="en-US" sz="14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t>Nein</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9" name="Rectangle 24">
            <a:extLst>
              <a:ext uri="{FF2B5EF4-FFF2-40B4-BE49-F238E27FC236}">
                <a16:creationId xmlns:a16="http://schemas.microsoft.com/office/drawing/2014/main" id="{04EE4915-7A95-4C4B-9D71-F3AA02870779}"/>
              </a:ext>
            </a:extLst>
          </p:cNvPr>
          <p:cNvSpPr>
            <a:spLocks noChangeArrowheads="1"/>
          </p:cNvSpPr>
          <p:nvPr/>
        </p:nvSpPr>
        <p:spPr bwMode="auto">
          <a:xfrm>
            <a:off x="2798763" y="310991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457056" tIns="314226" rIns="457056" bIns="457056" numCol="1" anchor="ctr" anchorCtr="0" compatLnSpc="1">
            <a:prstTxWarp prst="textNoShape">
              <a:avLst/>
            </a:prstTxWarp>
            <a:spAutoFit/>
          </a:bodyPr>
          <a:lstStyle/>
          <a:p>
            <a:endParaRPr lang="en-US"/>
          </a:p>
        </p:txBody>
      </p:sp>
      <p:sp>
        <p:nvSpPr>
          <p:cNvPr id="61" name="Rectangle 42">
            <a:extLst>
              <a:ext uri="{FF2B5EF4-FFF2-40B4-BE49-F238E27FC236}">
                <a16:creationId xmlns:a16="http://schemas.microsoft.com/office/drawing/2014/main" id="{A4865B07-6E85-B34C-BE9E-57766B8D1F60}"/>
              </a:ext>
            </a:extLst>
          </p:cNvPr>
          <p:cNvSpPr>
            <a:spLocks noChangeArrowheads="1"/>
          </p:cNvSpPr>
          <p:nvPr/>
        </p:nvSpPr>
        <p:spPr bwMode="auto">
          <a:xfrm>
            <a:off x="2798763" y="356711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500" b="0" i="0" u="none" strike="noStrike" cap="none" normalizeH="0" baseline="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500" b="0" i="0" u="none" strike="noStrike" cap="none" normalizeH="0" baseline="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br>
            <a:endParaRPr kumimoji="0" lang="en-US" altLang="en-US" sz="1200" b="0" i="0" u="none" strike="noStrike" cap="none" normalizeH="0" baseline="0">
              <a:ln>
                <a:noFill/>
              </a:ln>
              <a:solidFill>
                <a:schemeClr val="tx1"/>
              </a:solidFill>
              <a:effectLst/>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800" b="0" i="0" u="none" strike="noStrike" cap="none" normalizeH="0" baseline="0">
                <a:ln>
                  <a:noFill/>
                </a:ln>
                <a:solidFill>
                  <a:schemeClr val="tx1"/>
                </a:solidFill>
                <a:effectLst/>
                <a:latin typeface="Arial" panose="020B0604020202020204" pitchFamily="34" charset="0"/>
              </a:rPr>
            </a:br>
            <a:endParaRPr kumimoji="0" lang="en-US" altLang="en-US"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de" sz="1600" b="1" dirty="0">
                          <a:solidFill>
                            <a:schemeClr val="tx1"/>
                          </a:solidFill>
                          <a:effectLst/>
                          <a:latin typeface="Century Gothic" panose="020B0502020202020204" pitchFamily="34" charset="0"/>
                        </a:rPr>
                        <a:t>VERZICHTSERKLÄRUNG</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de" sz="1400" b="0" dirty="0">
                          <a:solidFill>
                            <a:schemeClr val="tx1"/>
                          </a:solidFill>
                          <a:effectLst/>
                          <a:latin typeface="Century Gothic" panose="020B0502020202020204" pitchFamily="34" charset="0"/>
                        </a:rPr>
                        <a:t>Alle Artikel, Vorlagen oder Informationen, die von Smartsheet auf der Website bereitgestellt werden, dienen nur als Referenz. Obwohl wir uns bemühen, die Informationen auf dem neuesten Stand und korrekt zu halten, geben wir keine Zusicherungen oder Gewährleistungen jeglicher Art, weder ausdrücklich noch stillschweigend, über die Vollständigkeit, Genauigkeit, Zuverlässigkeit, Eignung oder Verfügbarkeit in Bezug auf die Website oder die auf der Website enthaltenen Informationen, Artikel, Vorlagen oder zugehörigen Grafiken. Jegliches Vertrauen, das Sie auf solche Informationen setzen, erfolgt daher ausschließlich auf Ihr eigenes Risiko.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19A25FEB-EC80-487C-958E-216962AD37F2}" vid="{80873CE5-1B2E-459C-B8A1-3343FADAD2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IC-Project-Communication-Flow-Chart-Template_PowerPoint - sr edits</Template>
  <TotalTime>3</TotalTime>
  <Words>158</Words>
  <Application>Microsoft Macintosh PowerPoint</Application>
  <PresentationFormat>Widescreen</PresentationFormat>
  <Paragraphs>33</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Century Gothic</vt:lpstr>
      <vt:lpstr>Тема Office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Alexandra Ragazhinskaya</dc:creator>
  <cp:lastModifiedBy>Jason Flores</cp:lastModifiedBy>
  <cp:revision>2</cp:revision>
  <dcterms:created xsi:type="dcterms:W3CDTF">2021-05-27T22:53:15Z</dcterms:created>
  <dcterms:modified xsi:type="dcterms:W3CDTF">2022-09-11T04:15:03Z</dcterms:modified>
</cp:coreProperties>
</file>