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4"/>
  </p:notesMasterIdLst>
  <p:sldIdLst>
    <p:sldId id="342" r:id="rId2"/>
    <p:sldId id="295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rica Waite" initials="EW" lastIdx="2" clrIdx="0">
    <p:extLst>
      <p:ext uri="{19B8F6BF-5375-455C-9EA6-DF929625EA0E}">
        <p15:presenceInfo xmlns:p15="http://schemas.microsoft.com/office/powerpoint/2012/main" userId="c568693182780e7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9CF9C"/>
    <a:srgbClr val="E0EA88"/>
    <a:srgbClr val="FFE699"/>
    <a:srgbClr val="FFF2CC"/>
    <a:srgbClr val="FCF8E4"/>
    <a:srgbClr val="9CF0F0"/>
    <a:srgbClr val="D3EEA4"/>
    <a:srgbClr val="FCF1C3"/>
    <a:srgbClr val="F7F9FB"/>
    <a:srgbClr val="EAEEF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69" autoAdjust="0"/>
    <p:restoredTop sz="86447"/>
  </p:normalViewPr>
  <p:slideViewPr>
    <p:cSldViewPr snapToGrid="0" snapToObjects="1">
      <p:cViewPr varScale="1">
        <p:scale>
          <a:sx n="112" d="100"/>
          <a:sy n="112" d="100"/>
        </p:scale>
        <p:origin x="496" y="192"/>
      </p:cViewPr>
      <p:guideLst/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6AFEDE-F1BF-6A4A-80D9-CCB6DC4EFE3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711C10-233D-DA48-A5CB-9365BBABB6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0768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22646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345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3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6738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415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773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370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709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901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076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72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80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95000"/>
                <a:alpha val="40000"/>
              </a:schemeClr>
            </a:gs>
            <a:gs pos="100000">
              <a:schemeClr val="bg1">
                <a:lumMod val="75000"/>
              </a:schemeClr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60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形&#10;&#10;自動的に生成された説明">
            <a:extLst>
              <a:ext uri="{FF2B5EF4-FFF2-40B4-BE49-F238E27FC236}">
                <a16:creationId xmlns:a16="http://schemas.microsoft.com/office/drawing/2014/main" id="{1AE65A14-F267-A448-B5E0-4329D1561F4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63032" y="-657046"/>
            <a:ext cx="5798946" cy="7010895"/>
          </a:xfrm>
          <a:prstGeom prst="rect">
            <a:avLst/>
          </a:prstGeom>
        </p:spPr>
      </p:pic>
      <p:sp>
        <p:nvSpPr>
          <p:cNvPr id="33" name="TextBox 32">
            <a:extLst>
              <a:ext uri="{FF2B5EF4-FFF2-40B4-BE49-F238E27FC236}">
                <a16:creationId xmlns:a16="http://schemas.microsoft.com/office/drawing/2014/main" id="{143A449B-AAB7-994A-92CE-8F48E2CA7DF6}"/>
              </a:ext>
            </a:extLst>
          </p:cNvPr>
          <p:cNvSpPr txBox="1"/>
          <p:nvPr/>
        </p:nvSpPr>
        <p:spPr>
          <a:xfrm>
            <a:off x="300447" y="253847"/>
            <a:ext cx="81049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プロジェクトコミュニケーションフローチャートテンプレート</a:t>
            </a:r>
          </a:p>
        </p:txBody>
      </p:sp>
      <p:sp>
        <p:nvSpPr>
          <p:cNvPr id="34" name="Rectangle 7">
            <a:extLst>
              <a:ext uri="{FF2B5EF4-FFF2-40B4-BE49-F238E27FC236}">
                <a16:creationId xmlns:a16="http://schemas.microsoft.com/office/drawing/2014/main" id="{0671204C-72BF-9849-8945-77D03A477E75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35" name="Parallelogram 34">
            <a:extLst>
              <a:ext uri="{FF2B5EF4-FFF2-40B4-BE49-F238E27FC236}">
                <a16:creationId xmlns:a16="http://schemas.microsoft.com/office/drawing/2014/main" id="{E65CF26C-52F9-344A-ACC9-09D07DE0977D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C7DC0BFC-32CE-0544-BDE7-E4E8CD4C8E4D}"/>
              </a:ext>
            </a:extLst>
          </p:cNvPr>
          <p:cNvSpPr txBox="1"/>
          <p:nvPr/>
        </p:nvSpPr>
        <p:spPr>
          <a:xfrm>
            <a:off x="4800046" y="6477000"/>
            <a:ext cx="69471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ja" dirty="0">
                <a:solidFill>
                  <a:schemeClr val="bg1"/>
                </a:solidFill>
                <a:latin typeface="Century Gothic" panose="020B0502020202020204" pitchFamily="34" charset="0"/>
              </a:rPr>
              <a:t>プロジェクトコミュニケーションフローチャート</a:t>
            </a:r>
            <a:endParaRPr lang="en-US" dirty="0">
              <a:solidFill>
                <a:schemeClr val="bg1"/>
              </a:solidFill>
              <a:latin typeface="Century Gothic" panose="020B0502020202020204" pitchFamily="34" charset="0"/>
              <a:ea typeface="Arial" charset="0"/>
              <a:cs typeface="Arial" charset="0"/>
            </a:endParaRPr>
          </a:p>
        </p:txBody>
      </p: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6483E784-A988-414A-972D-8E184AB1B577}"/>
              </a:ext>
            </a:extLst>
          </p:cNvPr>
          <p:cNvCxnSpPr/>
          <p:nvPr/>
        </p:nvCxnSpPr>
        <p:spPr>
          <a:xfrm>
            <a:off x="5443654" y="3743400"/>
            <a:ext cx="0" cy="914400"/>
          </a:xfrm>
          <a:prstGeom prst="straightConnector1">
            <a:avLst/>
          </a:prstGeom>
          <a:ln w="50800">
            <a:solidFill>
              <a:schemeClr val="tx1">
                <a:lumMod val="75000"/>
                <a:lumOff val="25000"/>
              </a:schemeClr>
            </a:solidFill>
            <a:tailEnd type="triangle" w="lg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3ABCEB26-4C05-B34E-BD60-BB64C182E1EC}"/>
              </a:ext>
            </a:extLst>
          </p:cNvPr>
          <p:cNvCxnSpPr/>
          <p:nvPr/>
        </p:nvCxnSpPr>
        <p:spPr>
          <a:xfrm>
            <a:off x="1918134" y="3752925"/>
            <a:ext cx="0" cy="914400"/>
          </a:xfrm>
          <a:prstGeom prst="straightConnector1">
            <a:avLst/>
          </a:prstGeom>
          <a:ln w="50800">
            <a:solidFill>
              <a:schemeClr val="tx1">
                <a:lumMod val="75000"/>
                <a:lumOff val="25000"/>
              </a:schemeClr>
            </a:solidFill>
            <a:tailEnd type="triangle" w="lg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>
            <a:extLst>
              <a:ext uri="{FF2B5EF4-FFF2-40B4-BE49-F238E27FC236}">
                <a16:creationId xmlns:a16="http://schemas.microsoft.com/office/drawing/2014/main" id="{73DCB709-CF8E-2741-999E-3AB17DEA81FA}"/>
              </a:ext>
            </a:extLst>
          </p:cNvPr>
          <p:cNvCxnSpPr/>
          <p:nvPr/>
        </p:nvCxnSpPr>
        <p:spPr>
          <a:xfrm>
            <a:off x="1921309" y="1806886"/>
            <a:ext cx="0" cy="914400"/>
          </a:xfrm>
          <a:prstGeom prst="straightConnector1">
            <a:avLst/>
          </a:prstGeom>
          <a:ln w="50800">
            <a:solidFill>
              <a:schemeClr val="tx1">
                <a:lumMod val="75000"/>
                <a:lumOff val="25000"/>
              </a:schemeClr>
            </a:solidFill>
            <a:tailEnd type="triangle" w="lg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>
            <a:extLst>
              <a:ext uri="{FF2B5EF4-FFF2-40B4-BE49-F238E27FC236}">
                <a16:creationId xmlns:a16="http://schemas.microsoft.com/office/drawing/2014/main" id="{CC111C82-734A-0647-BBE6-57C019431DD7}"/>
              </a:ext>
            </a:extLst>
          </p:cNvPr>
          <p:cNvCxnSpPr>
            <a:cxnSpLocks/>
          </p:cNvCxnSpPr>
          <p:nvPr/>
        </p:nvCxnSpPr>
        <p:spPr>
          <a:xfrm>
            <a:off x="2798763" y="1513416"/>
            <a:ext cx="1369896" cy="0"/>
          </a:xfrm>
          <a:prstGeom prst="straightConnector1">
            <a:avLst/>
          </a:prstGeom>
          <a:ln w="50800">
            <a:solidFill>
              <a:schemeClr val="tx1">
                <a:lumMod val="75000"/>
                <a:lumOff val="25000"/>
              </a:schemeClr>
            </a:solidFill>
            <a:tailEnd type="triangle" w="lg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Rectangle 16">
            <a:extLst>
              <a:ext uri="{FF2B5EF4-FFF2-40B4-BE49-F238E27FC236}">
                <a16:creationId xmlns:a16="http://schemas.microsoft.com/office/drawing/2014/main" id="{C06E7730-9CD8-D940-AB3F-A36E721BB5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48863" y="862946"/>
            <a:ext cx="2286000" cy="1280160"/>
          </a:xfrm>
          <a:prstGeom prst="rect">
            <a:avLst/>
          </a:prstGeom>
          <a:solidFill>
            <a:srgbClr val="2F8BBC"/>
          </a:solidFill>
          <a:ln>
            <a:noFill/>
          </a:ln>
          <a:effectLst>
            <a:outerShdw dist="23000" dir="5400000" rotWithShape="0">
              <a:srgbClr val="000000">
                <a:alpha val="34999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3716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" altLang="en-US" sz="1600" b="1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コミュニケーション計画を参照</a:t>
            </a:r>
            <a:endParaRPr kumimoji="0" lang="en-US" altLang="en-US" sz="16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Century Gothic" panose="020B0502020202020204" pitchFamily="34" charset="0"/>
            </a:endParaRPr>
          </a:p>
        </p:txBody>
      </p:sp>
      <p:sp>
        <p:nvSpPr>
          <p:cNvPr id="11" name="Rectangle 17">
            <a:extLst>
              <a:ext uri="{FF2B5EF4-FFF2-40B4-BE49-F238E27FC236}">
                <a16:creationId xmlns:a16="http://schemas.microsoft.com/office/drawing/2014/main" id="{902AC988-D301-5D46-818D-DFE519C5F3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4029" y="878821"/>
            <a:ext cx="2286000" cy="1280160"/>
          </a:xfrm>
          <a:prstGeom prst="rect">
            <a:avLst/>
          </a:prstGeom>
          <a:solidFill>
            <a:srgbClr val="3667BC"/>
          </a:solidFill>
          <a:ln>
            <a:noFill/>
          </a:ln>
          <a:effectLst>
            <a:outerShdw dist="23000" dir="5400000" rotWithShape="0">
              <a:srgbClr val="000000">
                <a:alpha val="34999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3716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" altLang="en-US" sz="16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レギュラー </a:t>
            </a:r>
            <a:endParaRPr kumimoji="0" lang="en-US" altLang="en-US" sz="16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Century Gothic" panose="020B0502020202020204" pitchFamily="34" charset="0"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" altLang="en-US" sz="16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プロジェクト </a:t>
            </a:r>
            <a:endParaRPr kumimoji="0" lang="en-US" altLang="en-US" sz="16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Century Gothic" panose="020B0502020202020204" pitchFamily="34" charset="0"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" altLang="en-US" sz="16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情報。</a:t>
            </a:r>
            <a:endParaRPr kumimoji="0" lang="en-US" altLang="en-US" sz="16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Century Gothic" panose="020B0502020202020204" pitchFamily="34" charset="0"/>
            </a:endParaRPr>
          </a:p>
        </p:txBody>
      </p:sp>
      <p:sp>
        <p:nvSpPr>
          <p:cNvPr id="14" name="Text Box 43">
            <a:extLst>
              <a:ext uri="{FF2B5EF4-FFF2-40B4-BE49-F238E27FC236}">
                <a16:creationId xmlns:a16="http://schemas.microsoft.com/office/drawing/2014/main" id="{D4FAE8F8-0E00-9543-89D5-DE54E91AC7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73438" y="1166653"/>
            <a:ext cx="555625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はい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5" name="Text Box 44">
            <a:extLst>
              <a:ext uri="{FF2B5EF4-FFF2-40B4-BE49-F238E27FC236}">
                <a16:creationId xmlns:a16="http://schemas.microsoft.com/office/drawing/2014/main" id="{F0074759-4952-1D4D-AF45-EA2F59BFB3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05072" y="1557404"/>
            <a:ext cx="555625" cy="717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" altLang="en-US" sz="3600" b="0" i="0" u="none" strike="noStrike" cap="none" normalizeH="0" baseline="0" dirty="0">
                <a:ln>
                  <a:noFill/>
                </a:ln>
                <a:solidFill>
                  <a:schemeClr val="tx2">
                    <a:lumMod val="20000"/>
                    <a:lumOff val="80000"/>
                    <a:alpha val="70000"/>
                  </a:schemeClr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2">
                  <a:lumMod val="20000"/>
                  <a:lumOff val="80000"/>
                  <a:alpha val="70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8" name="Text Box 47">
            <a:extLst>
              <a:ext uri="{FF2B5EF4-FFF2-40B4-BE49-F238E27FC236}">
                <a16:creationId xmlns:a16="http://schemas.microsoft.com/office/drawing/2014/main" id="{9F216684-5CD8-8D4D-BCAD-623BEE6A8A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62829" y="2284498"/>
            <a:ext cx="555625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いいえ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9" name="Rectangle 49">
            <a:extLst>
              <a:ext uri="{FF2B5EF4-FFF2-40B4-BE49-F238E27FC236}">
                <a16:creationId xmlns:a16="http://schemas.microsoft.com/office/drawing/2014/main" id="{C71D9073-1693-EB4D-A7CF-51D6FE6742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4029" y="4782540"/>
            <a:ext cx="2286000" cy="1280160"/>
          </a:xfrm>
          <a:prstGeom prst="rect">
            <a:avLst/>
          </a:prstGeom>
          <a:solidFill>
            <a:srgbClr val="59B2D6"/>
          </a:solidFill>
          <a:ln>
            <a:noFill/>
          </a:ln>
          <a:effectLst>
            <a:outerShdw dist="23000" dir="5400000" rotWithShape="0">
              <a:srgbClr val="000000">
                <a:alpha val="34999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3716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" altLang="en-US" sz="16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プロジェクトから明確化を取得する </a:t>
            </a:r>
            <a:endParaRPr kumimoji="0" lang="en-US" altLang="en-US" sz="16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Century Gothic" panose="020B0502020202020204" pitchFamily="34" charset="0"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" altLang="en-US" sz="16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スポンサー</a:t>
            </a:r>
            <a:endParaRPr kumimoji="0" lang="en-US" altLang="en-US" sz="16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Century Gothic" panose="020B0502020202020204" pitchFamily="34" charset="0"/>
            </a:endParaRPr>
          </a:p>
        </p:txBody>
      </p:sp>
      <p:sp>
        <p:nvSpPr>
          <p:cNvPr id="20" name="Text Box 51">
            <a:extLst>
              <a:ext uri="{FF2B5EF4-FFF2-40B4-BE49-F238E27FC236}">
                <a16:creationId xmlns:a16="http://schemas.microsoft.com/office/drawing/2014/main" id="{2CDF2C52-5F0C-6D48-974E-F2B3E91A23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70766" y="4211484"/>
            <a:ext cx="555625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いいえ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525E7B5B-E05A-A147-96BF-0D9D73865BF9}"/>
              </a:ext>
            </a:extLst>
          </p:cNvPr>
          <p:cNvCxnSpPr>
            <a:cxnSpLocks/>
          </p:cNvCxnSpPr>
          <p:nvPr/>
        </p:nvCxnSpPr>
        <p:spPr>
          <a:xfrm>
            <a:off x="2614179" y="3544364"/>
            <a:ext cx="1554480" cy="0"/>
          </a:xfrm>
          <a:prstGeom prst="straightConnector1">
            <a:avLst/>
          </a:prstGeom>
          <a:ln w="50800">
            <a:solidFill>
              <a:schemeClr val="tx1">
                <a:lumMod val="75000"/>
                <a:lumOff val="25000"/>
              </a:schemeClr>
            </a:solidFill>
            <a:tailEnd type="triangle" w="lg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>
            <a:extLst>
              <a:ext uri="{FF2B5EF4-FFF2-40B4-BE49-F238E27FC236}">
                <a16:creationId xmlns:a16="http://schemas.microsoft.com/office/drawing/2014/main" id="{7783DCF8-9482-A64E-AC5D-0A509BA3FD4D}"/>
              </a:ext>
            </a:extLst>
          </p:cNvPr>
          <p:cNvCxnSpPr/>
          <p:nvPr/>
        </p:nvCxnSpPr>
        <p:spPr>
          <a:xfrm>
            <a:off x="6085027" y="3538014"/>
            <a:ext cx="1554480" cy="0"/>
          </a:xfrm>
          <a:prstGeom prst="straightConnector1">
            <a:avLst/>
          </a:prstGeom>
          <a:ln w="50800">
            <a:solidFill>
              <a:schemeClr val="tx1">
                <a:lumMod val="75000"/>
                <a:lumOff val="25000"/>
              </a:schemeClr>
            </a:solidFill>
            <a:tailEnd type="triangle" w="lg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Rectangle 53">
            <a:extLst>
              <a:ext uri="{FF2B5EF4-FFF2-40B4-BE49-F238E27FC236}">
                <a16:creationId xmlns:a16="http://schemas.microsoft.com/office/drawing/2014/main" id="{5E20DC49-5EAC-904D-AB84-510E24B6AF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48863" y="2830680"/>
            <a:ext cx="2286000" cy="1280160"/>
          </a:xfrm>
          <a:prstGeom prst="rect">
            <a:avLst/>
          </a:prstGeom>
          <a:solidFill>
            <a:srgbClr val="2F9197"/>
          </a:solidFill>
          <a:ln>
            <a:noFill/>
          </a:ln>
          <a:effectLst>
            <a:outerShdw dist="23000" dir="5400000" rotWithShape="0">
              <a:srgbClr val="000000">
                <a:alpha val="34999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3716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" altLang="en-US" sz="16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機密情報の公開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ja" altLang="en-US" sz="1600" b="1" dirty="0">
                <a:solidFill>
                  <a:schemeClr val="bg1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承認されていますか?</a:t>
            </a:r>
            <a:endParaRPr kumimoji="0" lang="en-US" altLang="en-US" sz="16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Century Gothic" panose="020B0502020202020204" pitchFamily="34" charset="0"/>
            </a:endParaRPr>
          </a:p>
        </p:txBody>
      </p:sp>
      <p:sp>
        <p:nvSpPr>
          <p:cNvPr id="9" name="Text Box 54">
            <a:extLst>
              <a:ext uri="{FF2B5EF4-FFF2-40B4-BE49-F238E27FC236}">
                <a16:creationId xmlns:a16="http://schemas.microsoft.com/office/drawing/2014/main" id="{59151FBC-81D9-6C4E-9D76-AE14DAAD20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01088" y="3194791"/>
            <a:ext cx="555625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はい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" name="Rectangle 19">
            <a:extLst>
              <a:ext uri="{FF2B5EF4-FFF2-40B4-BE49-F238E27FC236}">
                <a16:creationId xmlns:a16="http://schemas.microsoft.com/office/drawing/2014/main" id="{6C5113CD-48C5-BA48-AC50-20E7EF26A8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8791" y="2830680"/>
            <a:ext cx="2286000" cy="1280160"/>
          </a:xfrm>
          <a:prstGeom prst="rect">
            <a:avLst/>
          </a:prstGeom>
          <a:solidFill>
            <a:srgbClr val="2F8BBC"/>
          </a:solidFill>
          <a:ln>
            <a:noFill/>
          </a:ln>
          <a:effectLst>
            <a:outerShdw dist="23000" dir="5400000" rotWithShape="0">
              <a:srgbClr val="000000">
                <a:alpha val="34999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3716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" altLang="en-US" sz="16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親展 </a:t>
            </a:r>
            <a:endParaRPr kumimoji="0" lang="en-US" altLang="en-US" sz="16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Century Gothic" panose="020B0502020202020204" pitchFamily="34" charset="0"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" altLang="en-US" sz="16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プロジェクト </a:t>
            </a:r>
            <a:endParaRPr kumimoji="0" lang="en-US" altLang="en-US" sz="16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Century Gothic" panose="020B0502020202020204" pitchFamily="34" charset="0"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" altLang="en-US" sz="16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情報。</a:t>
            </a:r>
            <a:endParaRPr kumimoji="0" lang="en-US" altLang="en-US" sz="16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Century Gothic" panose="020B0502020202020204" pitchFamily="34" charset="0"/>
            </a:endParaRPr>
          </a:p>
        </p:txBody>
      </p:sp>
      <p:sp>
        <p:nvSpPr>
          <p:cNvPr id="17" name="Text Box 45">
            <a:extLst>
              <a:ext uri="{FF2B5EF4-FFF2-40B4-BE49-F238E27FC236}">
                <a16:creationId xmlns:a16="http://schemas.microsoft.com/office/drawing/2014/main" id="{21C3AE07-B519-A44D-8C30-83B5F09F20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05072" y="3532825"/>
            <a:ext cx="555625" cy="717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" altLang="en-US" sz="3600" b="0" i="0" u="none" strike="noStrike" cap="none" normalizeH="0" baseline="0" dirty="0">
                <a:ln>
                  <a:noFill/>
                </a:ln>
                <a:solidFill>
                  <a:schemeClr val="tx2">
                    <a:lumMod val="20000"/>
                    <a:lumOff val="80000"/>
                    <a:alpha val="70000"/>
                  </a:schemeClr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2">
                  <a:lumMod val="20000"/>
                  <a:lumOff val="80000"/>
                  <a:alpha val="70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1" name="Text Box 55">
            <a:extLst>
              <a:ext uri="{FF2B5EF4-FFF2-40B4-BE49-F238E27FC236}">
                <a16:creationId xmlns:a16="http://schemas.microsoft.com/office/drawing/2014/main" id="{2C4E8D77-2CEF-DB41-96B9-6FD20AD417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45072" y="3534413"/>
            <a:ext cx="555625" cy="717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" altLang="en-US" sz="3600" b="0" i="0" u="none" strike="noStrike" cap="none" normalizeH="0" baseline="0" dirty="0">
                <a:ln>
                  <a:noFill/>
                </a:ln>
                <a:solidFill>
                  <a:schemeClr val="tx2">
                    <a:lumMod val="20000"/>
                    <a:lumOff val="80000"/>
                    <a:alpha val="70000"/>
                  </a:schemeClr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2">
                  <a:lumMod val="20000"/>
                  <a:lumOff val="80000"/>
                  <a:alpha val="70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2" name="Rectangle 57">
            <a:extLst>
              <a:ext uri="{FF2B5EF4-FFF2-40B4-BE49-F238E27FC236}">
                <a16:creationId xmlns:a16="http://schemas.microsoft.com/office/drawing/2014/main" id="{8E30E56A-FED1-334B-84DE-104C26F0F8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63958" y="2830680"/>
            <a:ext cx="2286000" cy="1280160"/>
          </a:xfrm>
          <a:prstGeom prst="rect">
            <a:avLst/>
          </a:prstGeom>
          <a:solidFill>
            <a:srgbClr val="107958"/>
          </a:solidFill>
          <a:ln>
            <a:noFill/>
          </a:ln>
          <a:effectLst>
            <a:outerShdw dist="23000" dir="5400000" rotWithShape="0">
              <a:srgbClr val="000000">
                <a:alpha val="34999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3716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" altLang="en-US" sz="16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情報発信</a:t>
            </a:r>
            <a:endParaRPr kumimoji="0" lang="en-US" altLang="en-US" sz="16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Century Gothic" panose="020B0502020202020204" pitchFamily="34" charset="0"/>
            </a:endParaRPr>
          </a:p>
        </p:txBody>
      </p:sp>
      <p:sp>
        <p:nvSpPr>
          <p:cNvPr id="56" name="Text Box 66">
            <a:extLst>
              <a:ext uri="{FF2B5EF4-FFF2-40B4-BE49-F238E27FC236}">
                <a16:creationId xmlns:a16="http://schemas.microsoft.com/office/drawing/2014/main" id="{72DBB179-F92B-DB4F-83F4-F48BAE70C3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99231" y="3199354"/>
            <a:ext cx="555625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はい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7" name="Rectangle 70">
            <a:extLst>
              <a:ext uri="{FF2B5EF4-FFF2-40B4-BE49-F238E27FC236}">
                <a16:creationId xmlns:a16="http://schemas.microsoft.com/office/drawing/2014/main" id="{8DC2D0E7-06BA-7441-AFF1-33DD3A9DE5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48863" y="4798415"/>
            <a:ext cx="2286000" cy="1280160"/>
          </a:xfrm>
          <a:prstGeom prst="rect">
            <a:avLst/>
          </a:prstGeom>
          <a:solidFill>
            <a:srgbClr val="538135"/>
          </a:solidFill>
          <a:ln>
            <a:noFill/>
          </a:ln>
          <a:effectLst>
            <a:outerShdw dist="23000" dir="5400000" rotWithShape="0">
              <a:srgbClr val="000000">
                <a:alpha val="34999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3716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" altLang="en-US" sz="16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インターフェイス </a:t>
            </a:r>
            <a:endParaRPr kumimoji="0" lang="en-US" altLang="en-US" sz="16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Century Gothic" panose="020B0502020202020204" pitchFamily="34" charset="0"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" altLang="en-US" sz="16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VP以上 </a:t>
            </a:r>
            <a:endParaRPr kumimoji="0" lang="en-US" altLang="en-US" sz="16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Century Gothic" panose="020B0502020202020204" pitchFamily="34" charset="0"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" altLang="en-US" sz="16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承認を得るには</a:t>
            </a:r>
            <a:endParaRPr kumimoji="0" lang="en-US" altLang="en-US" sz="16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Century Gothic" panose="020B0502020202020204" pitchFamily="34" charset="0"/>
            </a:endParaRPr>
          </a:p>
        </p:txBody>
      </p:sp>
      <p:sp>
        <p:nvSpPr>
          <p:cNvPr id="58" name="Text Box 71">
            <a:extLst>
              <a:ext uri="{FF2B5EF4-FFF2-40B4-BE49-F238E27FC236}">
                <a16:creationId xmlns:a16="http://schemas.microsoft.com/office/drawing/2014/main" id="{D8938CEB-28D3-4D4D-BFDA-9C20E8B35F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1742" y="4211484"/>
            <a:ext cx="555625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いいえ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9" name="Rectangle 24">
            <a:extLst>
              <a:ext uri="{FF2B5EF4-FFF2-40B4-BE49-F238E27FC236}">
                <a16:creationId xmlns:a16="http://schemas.microsoft.com/office/drawing/2014/main" id="{04EE4915-7A95-4C4B-9D71-F3AA028707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98763" y="3109913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457056" tIns="314226" rIns="457056" bIns="457056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1" name="Rectangle 42">
            <a:extLst>
              <a:ext uri="{FF2B5EF4-FFF2-40B4-BE49-F238E27FC236}">
                <a16:creationId xmlns:a16="http://schemas.microsoft.com/office/drawing/2014/main" id="{A4865B07-6E85-B34C-BE9E-57766B8D1F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98763" y="3567113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5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n-US" altLang="en-US" sz="5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kumimoji="0" lang="en-US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en-US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85882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BC736FB-ECB3-6947-8A3E-2AC7672BA4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6466325"/>
              </p:ext>
            </p:extLst>
          </p:nvPr>
        </p:nvGraphicFramePr>
        <p:xfrm>
          <a:off x="787790" y="1050352"/>
          <a:ext cx="10227213" cy="24683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227213">
                  <a:extLst>
                    <a:ext uri="{9D8B030D-6E8A-4147-A177-3AD203B41FA5}">
                      <a16:colId xmlns:a16="http://schemas.microsoft.com/office/drawing/2014/main" val="2161760999"/>
                    </a:ext>
                  </a:extLst>
                </a:gridCol>
              </a:tblGrid>
              <a:tr h="24683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" sz="1600" b="1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免責事項</a:t>
                      </a:r>
                      <a:endParaRPr lang="en-US" sz="1200" b="1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" sz="14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Web サイトで Smartsheet が提供する記事、テンプレート、または情報は、参照のみを目的としています。当社は、情報を最新かつ正確に保つよう努めていますが、本ウェブサイトまたは本ウェブサイトに含まれる情報、記事、テンプレート、または関連グラフィックに関する完全性、正確性、信頼性、適合性、または可用性について、明示的または黙示的を問わず、いかなる種類の表明または保証も行いません。したがって、お客様がそのような情報に依拠する行為は、お客様ご自身の責任において厳格に行われるものとします。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8600" marR="73025" marT="0" marB="0" anchor="ctr">
                    <a:lnL w="762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4880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932368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2" id="{19A25FEB-EC80-487C-958E-216962AD37F2}" vid="{80873CE5-1B2E-459C-B8A1-3343FADAD2E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IC-Project-Communication-Flow-Chart-Template_PowerPoint - sr edits</Template>
  <TotalTime>2</TotalTime>
  <Words>420</Words>
  <Application>Microsoft Macintosh PowerPoint</Application>
  <PresentationFormat>Widescreen</PresentationFormat>
  <Paragraphs>33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Century Gothic</vt:lpstr>
      <vt:lpstr>Тема Office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PowerPointプレゼンテーション</dc:title>
  <dc:creator>Alexandra Ragazhinskaya</dc:creator>
  <cp:lastModifiedBy>Jason Flores</cp:lastModifiedBy>
  <cp:revision>2</cp:revision>
  <dcterms:created xsi:type="dcterms:W3CDTF">2021-05-27T22:53:15Z</dcterms:created>
  <dcterms:modified xsi:type="dcterms:W3CDTF">2022-09-11T04:34:31Z</dcterms:modified>
</cp:coreProperties>
</file>